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53.xml" ContentType="application/vnd.openxmlformats-officedocument.presentationml.notesSlide+xml"/>
  <Override PartName="/ppt/notesSlides/notesSlide1.xml" ContentType="application/vnd.openxmlformats-officedocument.presentationml.notesSlide+xml"/>
  <Override PartName="/ppt/notesSlides/notesSlide54.xml" ContentType="application/vnd.openxmlformats-officedocument.presentationml.notesSlide+xml"/>
  <Override PartName="/ppt/notesSlides/notesSlide2.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5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57.xml" ContentType="application/vnd.openxmlformats-officedocument.presentationml.notesSlide+xml"/>
  <Override PartName="/ppt/notesSlides/notesSlide6.xml" ContentType="application/vnd.openxmlformats-officedocument.presentationml.notesSlide+xml"/>
  <Override PartName="/ppt/notesSlides/notesSlide58.xml" ContentType="application/vnd.openxmlformats-officedocument.presentationml.notesSlide+xml"/>
  <Override PartName="/ppt/notesSlides/notesSlide7.xml" ContentType="application/vnd.openxmlformats-officedocument.presentationml.notesSlide+xml"/>
  <Override PartName="/ppt/notesSlides/notesSlide59.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_rels/notesSlide53.xml.rels" ContentType="application/vnd.openxmlformats-package.relationships+xml"/>
  <Override PartName="/ppt/notesSlides/_rels/notesSlide44.xml.rels" ContentType="application/vnd.openxmlformats-package.relationships+xml"/>
  <Override PartName="/ppt/notesSlides/_rels/notesSlide1.xml.rels" ContentType="application/vnd.openxmlformats-package.relationships+xml"/>
  <Override PartName="/ppt/notesSlides/_rels/notesSlide54.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55.xml.rels" ContentType="application/vnd.openxmlformats-package.relationships+xml"/>
  <Override PartName="/ppt/notesSlides/_rels/notesSlide3.xml.rels" ContentType="application/vnd.openxmlformats-package.relationships+xml"/>
  <Override PartName="/ppt/notesSlides/_rels/notesSlide46.xml.rels" ContentType="application/vnd.openxmlformats-package.relationships+xml"/>
  <Override PartName="/ppt/notesSlides/_rels/notesSlide56.xml.rels" ContentType="application/vnd.openxmlformats-package.relationships+xml"/>
  <Override PartName="/ppt/notesSlides/_rels/notesSlide4.xml.rels" ContentType="application/vnd.openxmlformats-package.relationships+xml"/>
  <Override PartName="/ppt/notesSlides/_rels/notesSlide47.xml.rels" ContentType="application/vnd.openxmlformats-package.relationships+xml"/>
  <Override PartName="/ppt/notesSlides/_rels/notesSlide57.xml.rels" ContentType="application/vnd.openxmlformats-package.relationships+xml"/>
  <Override PartName="/ppt/notesSlides/_rels/notesSlide5.xml.rels" ContentType="application/vnd.openxmlformats-package.relationships+xml"/>
  <Override PartName="/ppt/notesSlides/_rels/notesSlide48.xml.rels" ContentType="application/vnd.openxmlformats-package.relationships+xml"/>
  <Override PartName="/ppt/notesSlides/_rels/notesSlide58.xml.rels" ContentType="application/vnd.openxmlformats-package.relationships+xml"/>
  <Override PartName="/ppt/notesSlides/_rels/notesSlide6.xml.rels" ContentType="application/vnd.openxmlformats-package.relationships+xml"/>
  <Override PartName="/ppt/notesSlides/_rels/notesSlide49.xml.rels" ContentType="application/vnd.openxmlformats-package.relationships+xml"/>
  <Override PartName="/ppt/notesSlides/_rels/notesSlide59.xml.rels" ContentType="application/vnd.openxmlformats-package.relationships+xml"/>
  <Override PartName="/ppt/notesSlides/_rels/notesSlide7.xml.rels" ContentType="application/vnd.openxmlformats-package.relationships+xml"/>
  <Override PartName="/ppt/notesSlides/_rels/notesSlide60.xml.rels" ContentType="application/vnd.openxmlformats-package.relationships+xml"/>
  <Override PartName="/ppt/notesSlides/_rels/notesSlide8.xml.rels" ContentType="application/vnd.openxmlformats-package.relationships+xml"/>
  <Override PartName="/ppt/notesSlides/_rels/notesSlide61.xml.rels" ContentType="application/vnd.openxmlformats-package.relationships+xml"/>
  <Override PartName="/ppt/notesSlides/_rels/notesSlide9.xml.rels" ContentType="application/vnd.openxmlformats-package.relationships+xml"/>
  <Override PartName="/ppt/notesSlides/_rels/notesSlide62.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52.xml.rels" ContentType="application/vnd.openxmlformats-package.relationship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slides/_rels/slide56.xml.rels" ContentType="application/vnd.openxmlformats-package.relationships+xml"/>
  <Override PartName="/ppt/slides/_rels/slide57.xml.rels" ContentType="application/vnd.openxmlformats-package.relationships+xml"/>
  <Override PartName="/ppt/slides/_rels/slide58.xml.rels" ContentType="application/vnd.openxmlformats-package.relationships+xml"/>
  <Override PartName="/ppt/slides/_rels/slide59.xml.rels" ContentType="application/vnd.openxmlformats-package.relationships+xml"/>
  <Override PartName="/ppt/slides/_rels/slide60.xml.rels" ContentType="application/vnd.openxmlformats-package.relationships+xml"/>
  <Override PartName="/ppt/slides/_rels/slide61.xml.rels" ContentType="application/vnd.openxmlformats-package.relationships+xml"/>
  <Override PartName="/ppt/slides/_rels/slide62.xml.rels" ContentType="application/vnd.openxmlformats-package.relationships+xml"/>
  <Override PartName="/ppt/media/image53.jpeg" ContentType="image/jpeg"/>
  <Override PartName="/ppt/media/image1.jpeg" ContentType="image/jpeg"/>
  <Override PartName="/ppt/media/image54.jpeg" ContentType="image/jpeg"/>
  <Override PartName="/ppt/media/image2.jpeg" ContentType="image/jpeg"/>
  <Override PartName="/ppt/media/image55.jpeg" ContentType="image/jpeg"/>
  <Override PartName="/ppt/media/image3.jpeg" ContentType="image/jpeg"/>
  <Override PartName="/ppt/media/image56.jpeg" ContentType="image/jpeg"/>
  <Override PartName="/ppt/media/image4.jpeg" ContentType="image/jpeg"/>
  <Override PartName="/ppt/media/image5.jpeg" ContentType="image/jpeg"/>
  <Override PartName="/ppt/media/image57.jpeg" ContentType="image/jpeg"/>
  <Override PartName="/ppt/media/image6.jpeg" ContentType="image/jpeg"/>
  <Override PartName="/ppt/media/image58.jpeg" ContentType="image/jpeg"/>
  <Override PartName="/ppt/media/image7.jpeg" ContentType="image/jpeg"/>
  <Override PartName="/ppt/media/image59.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media/image24.jpeg" ContentType="image/jpeg"/>
  <Override PartName="/ppt/media/image25.jpeg" ContentType="image/jpeg"/>
  <Override PartName="/ppt/media/image26.jpeg" ContentType="image/jpeg"/>
  <Override PartName="/ppt/media/image27.jpeg" ContentType="image/jpeg"/>
  <Override PartName="/ppt/media/image28.jpeg" ContentType="image/jpeg"/>
  <Override PartName="/ppt/media/image29.jpeg" ContentType="image/jpeg"/>
  <Override PartName="/ppt/media/image30.jpeg" ContentType="image/jpeg"/>
  <Override PartName="/ppt/media/image31.jpeg" ContentType="image/jpeg"/>
  <Override PartName="/ppt/media/image32.jpeg" ContentType="image/jpeg"/>
  <Override PartName="/ppt/media/image33.jpeg" ContentType="image/jpeg"/>
  <Override PartName="/ppt/media/image34.jpeg" ContentType="image/jpeg"/>
  <Override PartName="/ppt/media/image35.jpeg" ContentType="image/jpeg"/>
  <Override PartName="/ppt/media/image36.jpeg" ContentType="image/jpeg"/>
  <Override PartName="/ppt/media/image37.jpeg" ContentType="image/jpeg"/>
  <Override PartName="/ppt/media/image38.jpeg" ContentType="image/jpeg"/>
  <Override PartName="/ppt/media/image39.jpeg" ContentType="image/jpeg"/>
  <Override PartName="/ppt/media/image40.jpeg" ContentType="image/jpeg"/>
  <Override PartName="/ppt/media/image41.jpeg" ContentType="image/jpeg"/>
  <Override PartName="/ppt/media/image42.jpeg" ContentType="image/jpeg"/>
  <Override PartName="/ppt/media/image43.jpeg" ContentType="image/jpeg"/>
  <Override PartName="/ppt/media/image44.jpeg" ContentType="image/jpeg"/>
  <Override PartName="/ppt/media/image45.jpeg" ContentType="image/jpeg"/>
  <Override PartName="/ppt/media/image46.jpeg" ContentType="image/jpeg"/>
  <Override PartName="/ppt/media/image47.jpeg" ContentType="image/jpeg"/>
  <Override PartName="/ppt/media/image48.jpeg" ContentType="image/jpeg"/>
  <Override PartName="/ppt/media/image49.jpeg" ContentType="image/jpeg"/>
  <Override PartName="/ppt/media/image50.jpeg" ContentType="image/jpeg"/>
  <Override PartName="/ppt/media/image51.jpeg" ContentType="image/jpeg"/>
  <Override PartName="/ppt/media/image52.jpeg" ContentType="image/jpeg"/>
  <Override PartName="/ppt/media/image60.jpeg" ContentType="image/jpeg"/>
  <Override PartName="/ppt/media/image61.jpeg" ContentType="image/jpeg"/>
  <Override PartName="/ppt/media/image62.jpeg" ContentType="image/jpeg"/>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 id="317" r:id="rId65"/>
  </p:sldIdLst>
  <p:sldSz cx="10080625" cy="5670550"/>
  <p:notesSz cx="7772400" cy="100584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Relationship Id="rId54" Type="http://schemas.openxmlformats.org/officeDocument/2006/relationships/slide" Target="slides/slide51.xml"/><Relationship Id="rId55" Type="http://schemas.openxmlformats.org/officeDocument/2006/relationships/slide" Target="slides/slide52.xml"/><Relationship Id="rId56" Type="http://schemas.openxmlformats.org/officeDocument/2006/relationships/slide" Target="slides/slide53.xml"/><Relationship Id="rId57" Type="http://schemas.openxmlformats.org/officeDocument/2006/relationships/slide" Target="slides/slide54.xml"/><Relationship Id="rId58" Type="http://schemas.openxmlformats.org/officeDocument/2006/relationships/slide" Target="slides/slide55.xml"/><Relationship Id="rId59" Type="http://schemas.openxmlformats.org/officeDocument/2006/relationships/slide" Target="slides/slide56.xml"/><Relationship Id="rId60" Type="http://schemas.openxmlformats.org/officeDocument/2006/relationships/slide" Target="slides/slide57.xml"/><Relationship Id="rId61" Type="http://schemas.openxmlformats.org/officeDocument/2006/relationships/slide" Target="slides/slide58.xml"/><Relationship Id="rId62" Type="http://schemas.openxmlformats.org/officeDocument/2006/relationships/slide" Target="slides/slide59.xml"/><Relationship Id="rId63" Type="http://schemas.openxmlformats.org/officeDocument/2006/relationships/slide" Target="slides/slide60.xml"/><Relationship Id="rId64" Type="http://schemas.openxmlformats.org/officeDocument/2006/relationships/slide" Target="slides/slide61.xml"/><Relationship Id="rId65" Type="http://schemas.openxmlformats.org/officeDocument/2006/relationships/slide" Target="slides/slide62.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PlaceHolder 1"/>
          <p:cNvSpPr>
            <a:spLocks noGrp="1"/>
          </p:cNvSpPr>
          <p:nvPr>
            <p:ph type="sldImg"/>
          </p:nvPr>
        </p:nvSpPr>
        <p:spPr>
          <a:xfrm>
            <a:off x="533520" y="718560"/>
            <a:ext cx="6704640" cy="3771360"/>
          </a:xfrm>
          <a:prstGeom prst="rect">
            <a:avLst/>
          </a:prstGeom>
        </p:spPr>
        <p:txBody>
          <a:bodyPr lIns="0" rIns="0" tIns="0" bIns="0" anchor="ctr">
            <a:noAutofit/>
          </a:bodyPr>
          <a:p>
            <a:pPr algn="ctr"/>
            <a:r>
              <a:rPr b="0" lang="en-US" sz="4400" spc="-1" strike="noStrike">
                <a:latin typeface="Arial"/>
              </a:rPr>
              <a:t>Click to move the slide</a:t>
            </a:r>
            <a:endParaRPr b="0" lang="en-US" sz="4400" spc="-1" strike="noStrike">
              <a:latin typeface="Arial"/>
            </a:endParaRPr>
          </a:p>
        </p:txBody>
      </p:sp>
      <p:sp>
        <p:nvSpPr>
          <p:cNvPr id="4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Click to edit the notes format</a:t>
            </a:r>
            <a:endParaRPr b="0" lang="en-US" sz="2800" spc="-1" strike="noStrike">
              <a:latin typeface="Raleway"/>
            </a:endParaRPr>
          </a:p>
        </p:txBody>
      </p:sp>
      <p:sp>
        <p:nvSpPr>
          <p:cNvPr id="43" name="PlaceHolder 3"/>
          <p:cNvSpPr>
            <a:spLocks noGrp="1"/>
          </p:cNvSpPr>
          <p:nvPr>
            <p:ph type="ftr"/>
          </p:nvPr>
        </p:nvSpPr>
        <p:spPr>
          <a:xfrm>
            <a:off x="0" y="9555480"/>
            <a:ext cx="3372840" cy="502560"/>
          </a:xfrm>
          <a:prstGeom prst="rect">
            <a:avLst/>
          </a:prstGeom>
        </p:spPr>
        <p:txBody>
          <a:bodyPr lIns="0" rIns="0" tIns="0" bIns="0" anchor="b">
            <a:noAutofit/>
          </a:bodyPr>
          <a:p>
            <a:r>
              <a:rPr b="0" lang="en-US" sz="1400" spc="-1" strike="noStrike">
                <a:latin typeface="Times New Roman"/>
              </a:rPr>
              <a:t>&lt;footer&gt;</a:t>
            </a:r>
            <a:endParaRPr b="0" lang="en-US" sz="1400" spc="-1" strike="noStrike">
              <a:latin typeface="Times New Roman"/>
            </a:endParaRPr>
          </a:p>
        </p:txBody>
      </p:sp>
      <p:sp>
        <p:nvSpPr>
          <p:cNvPr id="44" name="PlaceHolder 4"/>
          <p:cNvSpPr>
            <a:spLocks noGrp="1"/>
          </p:cNvSpPr>
          <p:nvPr>
            <p:ph type="sldNum"/>
          </p:nvPr>
        </p:nvSpPr>
        <p:spPr>
          <a:xfrm>
            <a:off x="4399200" y="9555480"/>
            <a:ext cx="3372840" cy="502560"/>
          </a:xfrm>
          <a:prstGeom prst="rect">
            <a:avLst/>
          </a:prstGeom>
        </p:spPr>
        <p:txBody>
          <a:bodyPr lIns="0" rIns="0" tIns="0" bIns="0" anchor="b">
            <a:noAutofit/>
          </a:bodyPr>
          <a:p>
            <a:pPr algn="r"/>
            <a:fld id="{23C2B491-D5D7-49C3-8BAF-B24CFA5A3674}" type="slidenum">
              <a:rPr b="0" lang="en-US" sz="1400" spc="-1" strike="noStrike">
                <a:latin typeface="Times New Roman"/>
              </a:rPr>
              <a:t>&lt;number&gt;</a:t>
            </a:fld>
            <a:endParaRPr b="0" lang="en-US" sz="1400" spc="-1" strike="noStrike">
              <a:latin typeface="Times New Roman"/>
            </a:endParaRPr>
          </a:p>
        </p:txBody>
      </p:sp>
      <p:sp>
        <p:nvSpPr>
          <p:cNvPr id="45" name="TextShape 5"/>
          <p:cNvSpPr txBox="1"/>
          <p:nvPr/>
        </p:nvSpPr>
        <p:spPr>
          <a:xfrm>
            <a:off x="493560" y="0"/>
            <a:ext cx="6135840" cy="502560"/>
          </a:xfrm>
          <a:prstGeom prst="rect">
            <a:avLst/>
          </a:prstGeom>
          <a:noFill/>
          <a:ln w="0">
            <a:noFill/>
          </a:ln>
        </p:spPr>
        <p:txBody>
          <a:bodyPr lIns="0" rIns="0" tIns="0" bIns="0">
            <a:noAutofit/>
          </a:bodyPr>
          <a:p>
            <a:r>
              <a:rPr b="0" lang="en-US" sz="1200" spc="-1" strike="noStrike">
                <a:latin typeface="Times New Roman"/>
              </a:rPr>
              <a:t>&lt;header&gt;</a:t>
            </a:r>
            <a:r>
              <a:rPr b="0" lang="en-GB" sz="3200" spc="-1" strike="noStrike">
                <a:solidFill>
                  <a:srgbClr val="000000"/>
                </a:solidFill>
                <a:latin typeface="ITC Souvenir Demi"/>
                <a:ea typeface="Seravek"/>
              </a:rPr>
              <a:t>Prophecy of World History</a:t>
            </a:r>
            <a:endParaRPr b="0" lang="en-US" sz="3200" spc="-1" strike="noStrike">
              <a:latin typeface="Times New Roman"/>
            </a:endParaRPr>
          </a:p>
        </p:txBody>
      </p:sp>
      <p:sp>
        <p:nvSpPr>
          <p:cNvPr id="46" name="TextShape 6"/>
          <p:cNvSpPr txBox="1"/>
          <p:nvPr/>
        </p:nvSpPr>
        <p:spPr>
          <a:xfrm>
            <a:off x="6851880" y="-5760"/>
            <a:ext cx="2257920" cy="1028160"/>
          </a:xfrm>
          <a:prstGeom prst="rect">
            <a:avLst/>
          </a:prstGeom>
          <a:noFill/>
          <a:ln w="0">
            <a:noFill/>
          </a:ln>
        </p:spPr>
        <p:txBody>
          <a:bodyPr lIns="90000" rIns="90000" tIns="45000" bIns="45000">
            <a:noAutofit/>
          </a:bodyPr>
          <a:p>
            <a:fld id="{250A9863-AA2E-486C-A8E7-6125F82DF19F}" type="slidenum">
              <a:rPr b="0" lang="en-US" sz="3200" spc="-1" strike="noStrike">
                <a:latin typeface="ITC Souvenir Demi"/>
              </a:rPr>
              <a:t>&lt;number&gt;</a:t>
            </a:fld>
            <a:endParaRPr b="0" lang="en-US" sz="3200" spc="-1" strike="noStrike">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
</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
</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
</Relationships>
</file>

<file path=ppt/notesSlides/_rels/notesSlide57.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
</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
</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
</Relationships>
</file>

<file path=ppt/notesSlides/_rels/notesSlide60.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
</Relationships>
</file>

<file path=ppt/notesSlides/_rels/notesSlide61.xml.rels><?xml version="1.0" encoding="UTF-8"?>
<Relationships xmlns="http://schemas.openxmlformats.org/package/2006/relationships"><Relationship Id="rId1" Type="http://schemas.openxmlformats.org/officeDocument/2006/relationships/slide" Target="../slides/slide61.xml"/><Relationship Id="rId2" Type="http://schemas.openxmlformats.org/officeDocument/2006/relationships/notesMaster" Target="../notesMasters/notesMaster1.xml"/>
</Relationships>
</file>

<file path=ppt/notesSlides/_rels/notesSlide62.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3" name="PlaceHolder 1"/>
          <p:cNvSpPr>
            <a:spLocks noGrp="1"/>
          </p:cNvSpPr>
          <p:nvPr>
            <p:ph type="sldImg"/>
          </p:nvPr>
        </p:nvSpPr>
        <p:spPr>
          <a:xfrm>
            <a:off x="533520" y="718560"/>
            <a:ext cx="6704640" cy="3771360"/>
          </a:xfrm>
          <a:prstGeom prst="rect">
            <a:avLst/>
          </a:prstGeom>
        </p:spPr>
      </p:sp>
      <p:sp>
        <p:nvSpPr>
          <p:cNvPr id="164" name="PlaceHolder 2"/>
          <p:cNvSpPr>
            <a:spLocks noGrp="1"/>
          </p:cNvSpPr>
          <p:nvPr>
            <p:ph type="body"/>
          </p:nvPr>
        </p:nvSpPr>
        <p:spPr>
          <a:xfrm>
            <a:off x="457200" y="4572000"/>
            <a:ext cx="6858000" cy="5257800"/>
          </a:xfrm>
          <a:prstGeom prst="rect">
            <a:avLst/>
          </a:prstGeom>
        </p:spPr>
        <p:txBody>
          <a:bodyPr lIns="0" rIns="0" tIns="0" bIns="0">
            <a:noAutofit/>
          </a:bodyPr>
          <a:p>
            <a:r>
              <a:rPr b="0" lang="en-GB" sz="2000" spc="-1" strike="noStrike">
                <a:solidFill>
                  <a:srgbClr val="000000"/>
                </a:solidFill>
                <a:latin typeface="Seravek"/>
                <a:ea typeface="Seravek"/>
              </a:rPr>
              <a:t>   </a:t>
            </a:r>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Welcome to our Bible study on the prophecy of world history! God cares about us and wants us to know what will happen in the future. We want to believe in a God we can trust. How does prophecy demonstrate this?</a:t>
            </a:r>
            <a:r>
              <a:rPr b="0" lang="en-GB" sz="2800" spc="-1" strike="noStrike">
                <a:solidFill>
                  <a:srgbClr val="000000"/>
                </a:solidFill>
                <a:latin typeface="Seravek"/>
                <a:ea typeface="Seravek"/>
              </a:rPr>
              <a:t> </a:t>
            </a:r>
            <a:endParaRPr b="0" lang="en-US" sz="2800" spc="-1" strike="noStrike">
              <a:latin typeface="Raleway"/>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5" name="PlaceHolder 1"/>
          <p:cNvSpPr>
            <a:spLocks noGrp="1"/>
          </p:cNvSpPr>
          <p:nvPr>
            <p:ph type="sldImg"/>
          </p:nvPr>
        </p:nvSpPr>
        <p:spPr>
          <a:xfrm>
            <a:off x="533520" y="718560"/>
            <a:ext cx="6704640" cy="3771360"/>
          </a:xfrm>
          <a:prstGeom prst="rect">
            <a:avLst/>
          </a:prstGeom>
        </p:spPr>
      </p:sp>
      <p:sp>
        <p:nvSpPr>
          <p:cNvPr id="166"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167"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Isaiah 46:9,10</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Remember the former things of old, for I am God, and there is no other; I am God, and there is none like Me, (10) Declaring the end from the beginning, and from ancient times things that are </a:t>
            </a:r>
            <a:r>
              <a:rPr b="1" lang="en-US" sz="2800" spc="-1" strike="noStrike">
                <a:solidFill>
                  <a:srgbClr val="3465a4"/>
                </a:solidFill>
                <a:latin typeface="Seravek"/>
                <a:ea typeface="Raleway"/>
              </a:rPr>
              <a:t>not yet done</a:t>
            </a:r>
            <a:r>
              <a:rPr b="0" lang="en-US" sz="2800" spc="-1" strike="noStrike">
                <a:solidFill>
                  <a:srgbClr val="3465a4"/>
                </a:solidFill>
                <a:latin typeface="Seravek"/>
                <a:ea typeface="Raleway"/>
              </a:rPr>
              <a:t>, saying, ‘My counsel shall stand, and I will do all My pleasure,’</a:t>
            </a:r>
            <a:endParaRPr b="0" lang="en-US" sz="2800" spc="-1" strike="noStrike">
              <a:latin typeface="Arial"/>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8" name="PlaceHolder 1"/>
          <p:cNvSpPr>
            <a:spLocks noGrp="1"/>
          </p:cNvSpPr>
          <p:nvPr>
            <p:ph type="sldImg"/>
          </p:nvPr>
        </p:nvSpPr>
        <p:spPr>
          <a:xfrm>
            <a:off x="533520" y="718560"/>
            <a:ext cx="6704640" cy="3771360"/>
          </a:xfrm>
          <a:prstGeom prst="rect">
            <a:avLst/>
          </a:prstGeom>
        </p:spPr>
      </p:sp>
      <p:sp>
        <p:nvSpPr>
          <p:cNvPr id="169" name="PlaceHolder 2"/>
          <p:cNvSpPr>
            <a:spLocks noGrp="1"/>
          </p:cNvSpPr>
          <p:nvPr>
            <p:ph type="body"/>
          </p:nvPr>
        </p:nvSpPr>
        <p:spPr>
          <a:xfrm>
            <a:off x="457200" y="4752000"/>
            <a:ext cx="6858000" cy="5257800"/>
          </a:xfrm>
          <a:prstGeom prst="rect">
            <a:avLst/>
          </a:prstGeom>
        </p:spPr>
        <p:txBody>
          <a:bodyPr lIns="0" rIns="0" tIns="0" bIns="0">
            <a:noAutofit/>
          </a:bodyPr>
          <a:p>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We can trust God because He has the ability to predict future events before they happen. </a:t>
            </a:r>
            <a:endParaRPr b="0" lang="en-US" sz="2800" spc="-1" strike="noStrike">
              <a:latin typeface="Raleway"/>
            </a:endParaRPr>
          </a:p>
          <a:p>
            <a:r>
              <a:rPr b="0" lang="en-GB" sz="2800" spc="-1" strike="noStrike">
                <a:solidFill>
                  <a:srgbClr val="000000"/>
                </a:solidFill>
                <a:latin typeface="Seravek"/>
                <a:ea typeface="Seravek"/>
              </a:rPr>
              <a:t>About 500 years before the birth of Christ, God gave the world, through the prophet Daniel, an outline of world history, beginning with the very time and place where Daniel lived.</a:t>
            </a:r>
            <a:endParaRPr b="0" lang="en-US" sz="2800" spc="-1" strike="noStrike">
              <a:latin typeface="Raleway"/>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0" name="PlaceHolder 1"/>
          <p:cNvSpPr>
            <a:spLocks noGrp="1"/>
          </p:cNvSpPr>
          <p:nvPr>
            <p:ph type="sldImg"/>
          </p:nvPr>
        </p:nvSpPr>
        <p:spPr>
          <a:xfrm>
            <a:off x="533520" y="718560"/>
            <a:ext cx="6704640" cy="3771360"/>
          </a:xfrm>
          <a:prstGeom prst="rect">
            <a:avLst/>
          </a:prstGeom>
        </p:spPr>
      </p:sp>
      <p:sp>
        <p:nvSpPr>
          <p:cNvPr id="171" name="PlaceHolder 2"/>
          <p:cNvSpPr>
            <a:spLocks noGrp="1"/>
          </p:cNvSpPr>
          <p:nvPr>
            <p:ph type="body"/>
          </p:nvPr>
        </p:nvSpPr>
        <p:spPr>
          <a:xfrm>
            <a:off x="457200" y="4572000"/>
            <a:ext cx="6858000" cy="5257800"/>
          </a:xfrm>
          <a:prstGeom prst="rect">
            <a:avLst/>
          </a:prstGeom>
        </p:spPr>
        <p:txBody>
          <a:bodyPr lIns="0" rIns="0" tIns="0" bIns="0">
            <a:noAutofit/>
          </a:bodyPr>
          <a:p>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Babylon surpassed in splendor any city in the known world. It was a center of learning and culture. The city was 15 miles on each side, with walls 200’ tall, and wide enough to race three chariots on top.</a:t>
            </a:r>
            <a:endParaRPr b="0" lang="en-US" sz="2800" spc="-1" strike="noStrike">
              <a:latin typeface="Raleway"/>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2" name="PlaceHolder 1"/>
          <p:cNvSpPr>
            <a:spLocks noGrp="1"/>
          </p:cNvSpPr>
          <p:nvPr>
            <p:ph type="sldImg"/>
          </p:nvPr>
        </p:nvSpPr>
        <p:spPr>
          <a:xfrm>
            <a:off x="533520" y="718560"/>
            <a:ext cx="6704640" cy="3771360"/>
          </a:xfrm>
          <a:prstGeom prst="rect">
            <a:avLst/>
          </a:prstGeom>
        </p:spPr>
      </p:sp>
      <p:sp>
        <p:nvSpPr>
          <p:cNvPr id="173" name="PlaceHolder 2"/>
          <p:cNvSpPr>
            <a:spLocks noGrp="1"/>
          </p:cNvSpPr>
          <p:nvPr>
            <p:ph type="body"/>
          </p:nvPr>
        </p:nvSpPr>
        <p:spPr>
          <a:xfrm>
            <a:off x="457200" y="4752000"/>
            <a:ext cx="6858000" cy="5257800"/>
          </a:xfrm>
          <a:prstGeom prst="rect">
            <a:avLst/>
          </a:prstGeom>
        </p:spPr>
        <p:txBody>
          <a:bodyPr lIns="0" rIns="0" tIns="0" bIns="0">
            <a:noAutofit/>
          </a:bodyPr>
          <a:p>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The famous Ishtar gate was the main entrance to the city. The walls were made of blue glazed bricks, carved with bulls and dragons and pictures of their gods</a:t>
            </a:r>
            <a:r>
              <a:rPr b="0" lang="en-GB" sz="3000" spc="-1" strike="noStrike">
                <a:solidFill>
                  <a:srgbClr val="000000"/>
                </a:solidFill>
                <a:latin typeface="Seravek"/>
                <a:ea typeface="Seravek"/>
              </a:rPr>
              <a:t>. The gates were of solid brass.</a:t>
            </a:r>
            <a:endParaRPr b="0" lang="en-US" sz="3000" spc="-1" strike="noStrike">
              <a:latin typeface="Raleway"/>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4" name="PlaceHolder 1"/>
          <p:cNvSpPr>
            <a:spLocks noGrp="1"/>
          </p:cNvSpPr>
          <p:nvPr>
            <p:ph type="sldImg"/>
          </p:nvPr>
        </p:nvSpPr>
        <p:spPr>
          <a:xfrm>
            <a:off x="533520" y="718560"/>
            <a:ext cx="6704640" cy="3771360"/>
          </a:xfrm>
          <a:prstGeom prst="rect">
            <a:avLst/>
          </a:prstGeom>
        </p:spPr>
      </p:sp>
      <p:sp>
        <p:nvSpPr>
          <p:cNvPr id="175" name="PlaceHolder 2"/>
          <p:cNvSpPr>
            <a:spLocks noGrp="1"/>
          </p:cNvSpPr>
          <p:nvPr>
            <p:ph type="body"/>
          </p:nvPr>
        </p:nvSpPr>
        <p:spPr>
          <a:xfrm>
            <a:off x="457200" y="4572000"/>
            <a:ext cx="6858000" cy="5257800"/>
          </a:xfrm>
          <a:prstGeom prst="rect">
            <a:avLst/>
          </a:prstGeom>
        </p:spPr>
        <p:txBody>
          <a:bodyPr lIns="0" rIns="0" tIns="0" bIns="0">
            <a:noAutofit/>
          </a:bodyPr>
          <a:p>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The Euphrates river ran right through the middle of Babylon. Banks were built up to hold back the seasonal floods. The city was irrigated, and had wide streets and avenues. There were bridges and a royal palace.</a:t>
            </a:r>
            <a:endParaRPr b="0" lang="en-US" sz="2800" spc="-1" strike="noStrike">
              <a:latin typeface="Raleway"/>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6" name="PlaceHolder 1"/>
          <p:cNvSpPr>
            <a:spLocks noGrp="1"/>
          </p:cNvSpPr>
          <p:nvPr>
            <p:ph type="sldImg"/>
          </p:nvPr>
        </p:nvSpPr>
        <p:spPr>
          <a:xfrm>
            <a:off x="533520" y="718560"/>
            <a:ext cx="6704640" cy="3771360"/>
          </a:xfrm>
          <a:prstGeom prst="rect">
            <a:avLst/>
          </a:prstGeom>
        </p:spPr>
      </p:sp>
      <p:sp>
        <p:nvSpPr>
          <p:cNvPr id="177" name="PlaceHolder 2"/>
          <p:cNvSpPr>
            <a:spLocks noGrp="1"/>
          </p:cNvSpPr>
          <p:nvPr>
            <p:ph type="body"/>
          </p:nvPr>
        </p:nvSpPr>
        <p:spPr>
          <a:xfrm>
            <a:off x="457200" y="4572000"/>
            <a:ext cx="6858000" cy="5257800"/>
          </a:xfrm>
          <a:prstGeom prst="rect">
            <a:avLst/>
          </a:prstGeom>
        </p:spPr>
        <p:txBody>
          <a:bodyPr lIns="0" rIns="0" tIns="0" bIns="0">
            <a:noAutofit/>
          </a:bodyPr>
          <a:p>
            <a:r>
              <a:rPr b="0" lang="en-GB" sz="2000" spc="-1" strike="noStrike">
                <a:solidFill>
                  <a:srgbClr val="000000"/>
                </a:solidFill>
                <a:latin typeface="Seravek"/>
                <a:ea typeface="Seravek"/>
              </a:rPr>
              <a:t>    </a:t>
            </a:r>
            <a:r>
              <a:rPr b="0" lang="en-GB" sz="2800" spc="-1" strike="noStrike">
                <a:solidFill>
                  <a:srgbClr val="000000"/>
                </a:solidFill>
                <a:latin typeface="Seravek"/>
                <a:ea typeface="Seravek"/>
              </a:rPr>
              <a:t>Babylon’s hanging gardens were one of the wonders of the world. This large park, full of beautiful trees and flowers, was terraced and watered with machinery</a:t>
            </a:r>
            <a:r>
              <a:rPr b="0" lang="en-GB" sz="2000" spc="-1" strike="noStrike">
                <a:solidFill>
                  <a:srgbClr val="000000"/>
                </a:solidFill>
                <a:latin typeface="Seravek"/>
                <a:ea typeface="Seravek"/>
              </a:rPr>
              <a:t>.</a:t>
            </a:r>
            <a:endParaRPr b="0" lang="en-US" sz="2000" spc="-1" strike="noStrike">
              <a:latin typeface="Raleway"/>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8" name="PlaceHolder 1"/>
          <p:cNvSpPr>
            <a:spLocks noGrp="1"/>
          </p:cNvSpPr>
          <p:nvPr>
            <p:ph type="sldImg"/>
          </p:nvPr>
        </p:nvSpPr>
        <p:spPr>
          <a:xfrm>
            <a:off x="533520" y="718560"/>
            <a:ext cx="6704640" cy="3771360"/>
          </a:xfrm>
          <a:prstGeom prst="rect">
            <a:avLst/>
          </a:prstGeom>
        </p:spPr>
      </p:sp>
      <p:sp>
        <p:nvSpPr>
          <p:cNvPr id="179" name="PlaceHolder 2"/>
          <p:cNvSpPr>
            <a:spLocks noGrp="1"/>
          </p:cNvSpPr>
          <p:nvPr>
            <p:ph type="body"/>
          </p:nvPr>
        </p:nvSpPr>
        <p:spPr>
          <a:xfrm>
            <a:off x="457200" y="4752000"/>
            <a:ext cx="6858000" cy="5257800"/>
          </a:xfrm>
          <a:prstGeom prst="rect">
            <a:avLst/>
          </a:prstGeom>
        </p:spPr>
        <p:txBody>
          <a:bodyPr lIns="0" rIns="0" tIns="0" bIns="0">
            <a:noAutofit/>
          </a:bodyPr>
          <a:p>
            <a:r>
              <a:rPr b="0" lang="en-GB" sz="2000" spc="-1" strike="noStrike">
                <a:solidFill>
                  <a:srgbClr val="000000"/>
                </a:solidFill>
                <a:latin typeface="Seravek"/>
                <a:ea typeface="Seravek"/>
              </a:rPr>
              <a:t>    </a:t>
            </a:r>
            <a:r>
              <a:rPr b="0" lang="en-GB" sz="2800" spc="-1" strike="noStrike">
                <a:solidFill>
                  <a:srgbClr val="000000"/>
                </a:solidFill>
                <a:latin typeface="Seravek"/>
                <a:ea typeface="Seravek"/>
              </a:rPr>
              <a:t>Nebuchadnezzar, king of Babylon, lived in luxury, pride and idolatry to his heathen god Marduk. At the time of Daniel’s prophecy, he was the world’s greatest monarch.</a:t>
            </a:r>
            <a:endParaRPr b="0" lang="en-US" sz="2800" spc="-1" strike="noStrike">
              <a:latin typeface="Raleway"/>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0" name="PlaceHolder 1"/>
          <p:cNvSpPr>
            <a:spLocks noGrp="1"/>
          </p:cNvSpPr>
          <p:nvPr>
            <p:ph type="sldImg"/>
          </p:nvPr>
        </p:nvSpPr>
        <p:spPr>
          <a:xfrm>
            <a:off x="533520" y="718560"/>
            <a:ext cx="6704640" cy="3771360"/>
          </a:xfrm>
          <a:prstGeom prst="rect">
            <a:avLst/>
          </a:prstGeom>
        </p:spPr>
      </p:sp>
      <p:sp>
        <p:nvSpPr>
          <p:cNvPr id="181" name="PlaceHolder 2"/>
          <p:cNvSpPr>
            <a:spLocks noGrp="1"/>
          </p:cNvSpPr>
          <p:nvPr>
            <p:ph type="body"/>
          </p:nvPr>
        </p:nvSpPr>
        <p:spPr>
          <a:xfrm>
            <a:off x="457200" y="4572000"/>
            <a:ext cx="6858000" cy="5257800"/>
          </a:xfrm>
          <a:prstGeom prst="rect">
            <a:avLst/>
          </a:prstGeom>
        </p:spPr>
        <p:txBody>
          <a:bodyPr lIns="0" rIns="0" tIns="0" bIns="0">
            <a:noAutofit/>
          </a:bodyPr>
          <a:p>
            <a:r>
              <a:rPr b="0" lang="en-GB" sz="2800" spc="-12" strike="noStrike">
                <a:solidFill>
                  <a:srgbClr val="000000"/>
                </a:solidFill>
                <a:latin typeface="Seravek"/>
                <a:ea typeface="Seravek"/>
              </a:rPr>
              <a:t>  </a:t>
            </a:r>
            <a:r>
              <a:rPr b="0" lang="en-GB" sz="2800" spc="-12" strike="noStrike">
                <a:solidFill>
                  <a:srgbClr val="000000"/>
                </a:solidFill>
                <a:latin typeface="Seravek"/>
                <a:ea typeface="Seravek"/>
              </a:rPr>
              <a:t>Nebuchadnezzar was called “the destroyer of nations*”.</a:t>
            </a:r>
            <a:r>
              <a:rPr b="0" lang="en-GB" sz="2800" spc="-1" strike="noStrike">
                <a:solidFill>
                  <a:srgbClr val="000000"/>
                </a:solidFill>
                <a:latin typeface="Seravek"/>
                <a:ea typeface="Seravek"/>
              </a:rPr>
              <a:t> He conquered Syria and Egypt and Jerusalem. He demolished the beautiful temple Solomon had built, and took the golden vessels and put them in Marduk’s temple. Because God’s people had turned away from Him and not listened to His warnings, God allowed them to be taken captive. </a:t>
            </a:r>
            <a:r>
              <a:rPr b="0" lang="en-GB" sz="2800" spc="-1" strike="noStrike">
                <a:solidFill>
                  <a:srgbClr val="ff0000"/>
                </a:solidFill>
                <a:latin typeface="Seravek"/>
                <a:ea typeface="Seravek"/>
              </a:rPr>
              <a:t>How did Daniel end up in Babylon?</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lang="en-GB" sz="2000" spc="-12" strike="noStrike">
                <a:solidFill>
                  <a:srgbClr val="000000"/>
                </a:solidFill>
                <a:latin typeface="Seravek"/>
                <a:ea typeface="Seravek"/>
              </a:rPr>
              <a:t>   </a:t>
            </a:r>
            <a:r>
              <a:rPr b="0" lang="en-GB" sz="2000" spc="-12" strike="noStrike">
                <a:solidFill>
                  <a:srgbClr val="000000"/>
                </a:solidFill>
                <a:latin typeface="Seravek"/>
                <a:ea typeface="Seravek"/>
              </a:rPr>
              <a:t>*Jeremiah 4:7</a:t>
            </a:r>
            <a:endParaRPr b="0" lang="en-US" sz="2000" spc="-1" strike="noStrike">
              <a:latin typeface="Raleway"/>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2" name="PlaceHolder 1"/>
          <p:cNvSpPr>
            <a:spLocks noGrp="1"/>
          </p:cNvSpPr>
          <p:nvPr>
            <p:ph type="sldImg"/>
          </p:nvPr>
        </p:nvSpPr>
        <p:spPr>
          <a:xfrm>
            <a:off x="533520" y="718560"/>
            <a:ext cx="6704640" cy="3771360"/>
          </a:xfrm>
          <a:prstGeom prst="rect">
            <a:avLst/>
          </a:prstGeom>
        </p:spPr>
      </p:sp>
      <p:sp>
        <p:nvSpPr>
          <p:cNvPr id="183" name="PlaceHolder 2"/>
          <p:cNvSpPr>
            <a:spLocks noGrp="1"/>
          </p:cNvSpPr>
          <p:nvPr>
            <p:ph type="body"/>
          </p:nvPr>
        </p:nvSpPr>
        <p:spPr>
          <a:xfrm>
            <a:off x="457200" y="4572000"/>
            <a:ext cx="6858000" cy="53640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1:1,3,4</a:t>
            </a:r>
            <a:r>
              <a:rPr b="0" lang="en-GB" sz="2800" spc="-1" strike="noStrike">
                <a:solidFill>
                  <a:srgbClr val="3465a4"/>
                </a:solidFill>
                <a:latin typeface="Seravek"/>
                <a:ea typeface="ITC Souvenir Demi"/>
              </a:rPr>
              <a:t> </a:t>
            </a:r>
            <a:endParaRPr b="0" lang="en-US" sz="2800" spc="-1" strike="noStrike">
              <a:latin typeface="Raleway"/>
            </a:endParaRPr>
          </a:p>
          <a:p>
            <a:pPr>
              <a:lnSpc>
                <a:spcPct val="100000"/>
              </a:lnSpc>
            </a:pPr>
            <a:r>
              <a:rPr b="0" lang="en-GB" sz="2800" spc="-1" strike="noStrike">
                <a:solidFill>
                  <a:srgbClr val="3465a4"/>
                </a:solidFill>
                <a:latin typeface="Seravek"/>
                <a:ea typeface="Raleway"/>
              </a:rPr>
              <a:t>   </a:t>
            </a:r>
            <a:r>
              <a:rPr b="0" lang="en-GB" sz="2800" spc="-1" strike="noStrike">
                <a:solidFill>
                  <a:srgbClr val="3465a4"/>
                </a:solidFill>
                <a:latin typeface="Seravek"/>
                <a:ea typeface="Raleway"/>
              </a:rPr>
              <a:t>...Nebuchadnezzar king of Babylon </a:t>
            </a:r>
            <a:r>
              <a:rPr b="0" lang="en-GB" sz="2800" spc="-160" strike="noStrike">
                <a:solidFill>
                  <a:srgbClr val="3465a4"/>
                </a:solidFill>
                <a:latin typeface="Seravek"/>
                <a:ea typeface="Raleway"/>
              </a:rPr>
              <a:t>came to </a:t>
            </a:r>
            <a:r>
              <a:rPr b="1" lang="en-GB" sz="2800" spc="-160" strike="noStrike">
                <a:solidFill>
                  <a:srgbClr val="3465a4"/>
                </a:solidFill>
                <a:latin typeface="Seravek"/>
                <a:ea typeface="Raleway"/>
              </a:rPr>
              <a:t>Jerusalem</a:t>
            </a:r>
            <a:r>
              <a:rPr b="0" lang="en-GB" sz="2800" spc="-160" strike="noStrike">
                <a:solidFill>
                  <a:srgbClr val="3465a4"/>
                </a:solidFill>
                <a:latin typeface="Seravek"/>
                <a:ea typeface="Raleway"/>
              </a:rPr>
              <a:t> and beseiged it...</a:t>
            </a:r>
            <a:r>
              <a:rPr b="0" lang="en-GB" sz="2800" spc="-1" strike="noStrike">
                <a:solidFill>
                  <a:srgbClr val="3465a4"/>
                </a:solidFill>
                <a:latin typeface="Seravek"/>
                <a:ea typeface="ITC Souvenir Demi"/>
              </a:rPr>
              <a:t>(3) Then the king instructed Ashpenaz...to </a:t>
            </a:r>
            <a:r>
              <a:rPr b="1" lang="en-GB" sz="2800" spc="-1" strike="noStrike">
                <a:solidFill>
                  <a:srgbClr val="3465a4"/>
                </a:solidFill>
                <a:latin typeface="Seravek"/>
                <a:ea typeface="ITC Souvenir Demi"/>
              </a:rPr>
              <a:t>bring</a:t>
            </a:r>
            <a:r>
              <a:rPr b="0" lang="en-GB" sz="2800" spc="-1" strike="noStrike">
                <a:solidFill>
                  <a:srgbClr val="3465a4"/>
                </a:solidFill>
                <a:latin typeface="Seravek"/>
                <a:ea typeface="ITC Souvenir Demi"/>
              </a:rPr>
              <a:t> some of the children of Israel…(4) young men in whom there was no blemish, but good-looking, gifted in all wisdom, possessing knowledge and quick to understand, who had ability to serve in the king’s palace...</a:t>
            </a:r>
            <a:endParaRPr b="0" lang="en-US" sz="2800" spc="-1" strike="noStrike">
              <a:latin typeface="Raleway"/>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4" name="PlaceHolder 1"/>
          <p:cNvSpPr>
            <a:spLocks noGrp="1"/>
          </p:cNvSpPr>
          <p:nvPr>
            <p:ph type="sldImg"/>
          </p:nvPr>
        </p:nvSpPr>
        <p:spPr>
          <a:xfrm>
            <a:off x="533520" y="718560"/>
            <a:ext cx="6704640" cy="3771360"/>
          </a:xfrm>
          <a:prstGeom prst="rect">
            <a:avLst/>
          </a:prstGeom>
        </p:spPr>
      </p:sp>
      <p:sp>
        <p:nvSpPr>
          <p:cNvPr id="185" name="PlaceHolder 2"/>
          <p:cNvSpPr>
            <a:spLocks noGrp="1"/>
          </p:cNvSpPr>
          <p:nvPr>
            <p:ph type="body"/>
          </p:nvPr>
        </p:nvSpPr>
        <p:spPr>
          <a:xfrm>
            <a:off x="457200" y="4752000"/>
            <a:ext cx="6858000" cy="5257800"/>
          </a:xfrm>
          <a:prstGeom prst="rect">
            <a:avLst/>
          </a:prstGeom>
        </p:spPr>
        <p:txBody>
          <a:bodyPr lIns="0" rIns="0" tIns="0" bIns="0">
            <a:noAutofit/>
          </a:bodyPr>
          <a:p>
            <a:r>
              <a:rPr b="0" lang="en-GB" sz="2000" spc="-1" strike="noStrike">
                <a:solidFill>
                  <a:srgbClr val="000000"/>
                </a:solidFill>
                <a:latin typeface="Seravek"/>
                <a:ea typeface="Seravek"/>
              </a:rPr>
              <a:t> </a:t>
            </a:r>
            <a:r>
              <a:rPr b="0" lang="en-GB" sz="3000" spc="-1" strike="noStrike">
                <a:solidFill>
                  <a:srgbClr val="000000"/>
                </a:solidFill>
                <a:latin typeface="Seravek"/>
                <a:ea typeface="Seravek"/>
              </a:rPr>
              <a:t>  </a:t>
            </a:r>
            <a:r>
              <a:rPr b="0" lang="en-GB" sz="3000" spc="-1" strike="noStrike">
                <a:solidFill>
                  <a:srgbClr val="000000"/>
                </a:solidFill>
                <a:latin typeface="Seravek"/>
                <a:ea typeface="Seravek"/>
              </a:rPr>
              <a:t>Daniel and his companions were of the royal line. They grew up in simple Jewish homes and had been taught to be faithful to God and honor Him in all they did. Nebuchadnezzar wanted to train them for </a:t>
            </a:r>
            <a:r>
              <a:rPr b="0" lang="en-GB" sz="2800" spc="-1" strike="noStrike">
                <a:solidFill>
                  <a:srgbClr val="000000"/>
                </a:solidFill>
                <a:latin typeface="Seravek"/>
                <a:ea typeface="Seravek"/>
              </a:rPr>
              <a:t>important positions in Babylon. He changed their Hebrew names to names representing Babylonian gods. Then they were enrolled in a three-year course of study. </a:t>
            </a:r>
            <a:r>
              <a:rPr b="0" lang="en-US" sz="2800" spc="-1" strike="noStrike">
                <a:solidFill>
                  <a:srgbClr val="ff0000"/>
                </a:solidFill>
                <a:latin typeface="Seravek"/>
              </a:rPr>
              <a:t>What kind of a diet did he provide for them?</a:t>
            </a:r>
            <a:endParaRPr b="0" lang="en-US" sz="2800" spc="-1" strike="noStrike">
              <a:latin typeface="Raleway"/>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6" name="PlaceHolder 1"/>
          <p:cNvSpPr>
            <a:spLocks noGrp="1"/>
          </p:cNvSpPr>
          <p:nvPr>
            <p:ph type="sldImg"/>
          </p:nvPr>
        </p:nvSpPr>
        <p:spPr>
          <a:xfrm>
            <a:off x="533520" y="718560"/>
            <a:ext cx="6704640" cy="3771360"/>
          </a:xfrm>
          <a:prstGeom prst="rect">
            <a:avLst/>
          </a:prstGeom>
        </p:spPr>
      </p:sp>
      <p:sp>
        <p:nvSpPr>
          <p:cNvPr id="187"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1:5 </a:t>
            </a:r>
            <a:endParaRPr b="0" lang="en-US" sz="2800" spc="-1" strike="noStrike">
              <a:latin typeface="Raleway"/>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And the king appointed for them a daily provision of the king’s </a:t>
            </a:r>
            <a:r>
              <a:rPr b="1" lang="en-US" sz="2800" spc="-1" strike="noStrike">
                <a:solidFill>
                  <a:srgbClr val="3465a4"/>
                </a:solidFill>
                <a:latin typeface="Seravek"/>
                <a:ea typeface="Raleway"/>
              </a:rPr>
              <a:t>delicacies</a:t>
            </a:r>
            <a:r>
              <a:rPr b="0" lang="en-US" sz="2800" spc="-1" strike="noStrike">
                <a:solidFill>
                  <a:srgbClr val="3465a4"/>
                </a:solidFill>
                <a:latin typeface="Seravek"/>
                <a:ea typeface="Raleway"/>
              </a:rPr>
              <a:t> and of the </a:t>
            </a:r>
            <a:r>
              <a:rPr b="1" lang="en-US" sz="2800" spc="-1" strike="noStrike">
                <a:solidFill>
                  <a:srgbClr val="3465a4"/>
                </a:solidFill>
                <a:latin typeface="Seravek"/>
                <a:ea typeface="Raleway"/>
              </a:rPr>
              <a:t>wine</a:t>
            </a:r>
            <a:r>
              <a:rPr b="0" lang="en-US" sz="2800" spc="-1" strike="noStrike">
                <a:solidFill>
                  <a:srgbClr val="3465a4"/>
                </a:solidFill>
                <a:latin typeface="Seravek"/>
                <a:ea typeface="Raleway"/>
              </a:rPr>
              <a:t> which he drank, and three years of training for them, so that at the end of that time they might serve before the king</a:t>
            </a:r>
            <a:r>
              <a:rPr b="0" lang="en-US" sz="3000" spc="-1" strike="noStrike">
                <a:solidFill>
                  <a:srgbClr val="3465a4"/>
                </a:solidFill>
                <a:latin typeface="Raleway"/>
                <a:ea typeface="Raleway"/>
              </a:rPr>
              <a:t>.</a:t>
            </a:r>
            <a:endParaRPr b="0" lang="en-US" sz="3000" spc="-1" strike="noStrike">
              <a:latin typeface="Raleway"/>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8" name="PlaceHolder 1"/>
          <p:cNvSpPr>
            <a:spLocks noGrp="1"/>
          </p:cNvSpPr>
          <p:nvPr>
            <p:ph type="sldImg"/>
          </p:nvPr>
        </p:nvSpPr>
        <p:spPr>
          <a:xfrm>
            <a:off x="533520" y="718560"/>
            <a:ext cx="6704640" cy="3771360"/>
          </a:xfrm>
          <a:prstGeom prst="rect">
            <a:avLst/>
          </a:prstGeom>
        </p:spPr>
      </p:sp>
      <p:sp>
        <p:nvSpPr>
          <p:cNvPr id="189" name="PlaceHolder 2"/>
          <p:cNvSpPr>
            <a:spLocks noGrp="1"/>
          </p:cNvSpPr>
          <p:nvPr>
            <p:ph type="body"/>
          </p:nvPr>
        </p:nvSpPr>
        <p:spPr>
          <a:xfrm>
            <a:off x="457200" y="4752000"/>
            <a:ext cx="6858000" cy="5257800"/>
          </a:xfrm>
          <a:prstGeom prst="rect">
            <a:avLst/>
          </a:prstGeom>
        </p:spPr>
        <p:txBody>
          <a:bodyPr lIns="0" rIns="0" tIns="0" bIns="0">
            <a:noAutofit/>
          </a:bodyPr>
          <a:p>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This was a test of their character. The food and wine had been offered to idols, and to eat and drink it would be considered offering worship to the Babylonian gods. Also, the food was not a healthy diet. Daniel and his three friends asked to be given simple, healthy food for a ten-day trial. </a:t>
            </a:r>
            <a:r>
              <a:rPr b="0" lang="en-GB" sz="2800" spc="-1" strike="noStrike">
                <a:solidFill>
                  <a:srgbClr val="ff0000"/>
                </a:solidFill>
                <a:latin typeface="Seravek"/>
                <a:ea typeface="Seravek"/>
              </a:rPr>
              <a:t>What was the result of this test?</a:t>
            </a:r>
            <a:endParaRPr b="0" lang="en-US" sz="2800" spc="-1" strike="noStrike">
              <a:latin typeface="Raleway"/>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0" name="PlaceHolder 1"/>
          <p:cNvSpPr>
            <a:spLocks noGrp="1"/>
          </p:cNvSpPr>
          <p:nvPr>
            <p:ph type="sldImg"/>
          </p:nvPr>
        </p:nvSpPr>
        <p:spPr>
          <a:xfrm>
            <a:off x="533520" y="718560"/>
            <a:ext cx="6704640" cy="3771360"/>
          </a:xfrm>
          <a:prstGeom prst="rect">
            <a:avLst/>
          </a:prstGeom>
        </p:spPr>
      </p:sp>
      <p:sp>
        <p:nvSpPr>
          <p:cNvPr id="191" name="TextShape 2"/>
          <p:cNvSpPr txBox="1"/>
          <p:nvPr/>
        </p:nvSpPr>
        <p:spPr>
          <a:xfrm>
            <a:off x="457200" y="4572000"/>
            <a:ext cx="6858000" cy="545652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Daniel 1:8,15 </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But Daniel purposed in his heart that he would not </a:t>
            </a:r>
            <a:r>
              <a:rPr b="1" lang="en-US" sz="2800" spc="-1" strike="noStrike">
                <a:solidFill>
                  <a:srgbClr val="3465a4"/>
                </a:solidFill>
                <a:latin typeface="Seravek"/>
                <a:ea typeface="Raleway"/>
              </a:rPr>
              <a:t>defile</a:t>
            </a:r>
            <a:r>
              <a:rPr b="0" lang="en-US" sz="2800" spc="-1" strike="noStrike">
                <a:solidFill>
                  <a:srgbClr val="3465a4"/>
                </a:solidFill>
                <a:latin typeface="Seravek"/>
                <a:ea typeface="Raleway"/>
              </a:rPr>
              <a:t> himself with the portion of the king’s delicacies, nor with the wine which he drank; therefore he requested of the chief of the eunuchs that he might not defile himself...(15) And at the end of ten days their </a:t>
            </a:r>
            <a:r>
              <a:rPr b="1" lang="en-US" sz="2800" spc="-1" strike="noStrike">
                <a:solidFill>
                  <a:srgbClr val="3465a4"/>
                </a:solidFill>
                <a:latin typeface="Seravek"/>
                <a:ea typeface="Raleway"/>
              </a:rPr>
              <a:t>features appeared better</a:t>
            </a:r>
            <a:r>
              <a:rPr b="0" lang="en-US" sz="2800" spc="-1" strike="noStrike">
                <a:solidFill>
                  <a:srgbClr val="3465a4"/>
                </a:solidFill>
                <a:latin typeface="Seravek"/>
                <a:ea typeface="Raleway"/>
              </a:rPr>
              <a:t> and fatter in flesh than all the young men who ate the portion of the king’s delicacies</a:t>
            </a:r>
            <a:r>
              <a:rPr b="0" lang="en-US" sz="3000" spc="-1" strike="noStrike">
                <a:solidFill>
                  <a:srgbClr val="3465a4"/>
                </a:solidFill>
                <a:latin typeface="Raleway"/>
                <a:ea typeface="Raleway"/>
              </a:rPr>
              <a:t>.</a:t>
            </a:r>
            <a:endParaRPr b="0" lang="en-US" sz="3000" spc="-1" strike="noStrike">
              <a:latin typeface="Arial"/>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2" name="PlaceHolder 1"/>
          <p:cNvSpPr>
            <a:spLocks noGrp="1"/>
          </p:cNvSpPr>
          <p:nvPr>
            <p:ph type="sldImg"/>
          </p:nvPr>
        </p:nvSpPr>
        <p:spPr>
          <a:xfrm>
            <a:off x="533520" y="718560"/>
            <a:ext cx="6704640" cy="3771360"/>
          </a:xfrm>
          <a:prstGeom prst="rect">
            <a:avLst/>
          </a:prstGeom>
        </p:spPr>
      </p:sp>
      <p:sp>
        <p:nvSpPr>
          <p:cNvPr id="193" name="PlaceHolder 2"/>
          <p:cNvSpPr>
            <a:spLocks noGrp="1"/>
          </p:cNvSpPr>
          <p:nvPr>
            <p:ph type="body"/>
          </p:nvPr>
        </p:nvSpPr>
        <p:spPr>
          <a:xfrm>
            <a:off x="228600" y="4572000"/>
            <a:ext cx="7315200" cy="5616360"/>
          </a:xfrm>
          <a:prstGeom prst="rect">
            <a:avLst/>
          </a:prstGeom>
        </p:spPr>
        <p:txBody>
          <a:bodyPr lIns="0" rIns="0" tIns="0" bIns="0">
            <a:noAutofit/>
          </a:bodyPr>
          <a:p>
            <a:r>
              <a:rPr b="0" lang="en-GB" sz="2800" spc="-1" strike="noStrike">
                <a:solidFill>
                  <a:srgbClr val="000000"/>
                </a:solidFill>
                <a:latin typeface="Seravek"/>
                <a:ea typeface="Seravek"/>
              </a:rPr>
              <a:t>     </a:t>
            </a:r>
            <a:r>
              <a:rPr b="0" lang="en-GB" sz="2800" spc="-1" strike="noStrike">
                <a:solidFill>
                  <a:srgbClr val="000000"/>
                </a:solidFill>
                <a:latin typeface="Seravek"/>
                <a:ea typeface="Seravek"/>
              </a:rPr>
              <a:t>At the end of the ten days, because Daniel and his companions looked so much better than the others, they were allowed to continue their simple diet. God rewarded their faithfulness to Him and obedience to nature’s laws. He taught Daniel to read the mysteries of the future, and to record for generations to come, prophetic events in the history of the world up to the close of time. </a:t>
            </a:r>
            <a:r>
              <a:rPr b="0" lang="en-GB" sz="2800" spc="-1" strike="noStrike">
                <a:solidFill>
                  <a:srgbClr val="ff0000"/>
                </a:solidFill>
                <a:latin typeface="Seravek"/>
                <a:ea typeface="Seravek"/>
              </a:rPr>
              <a:t>When their schooling was finished, how did Daniel and his friends do on their final exams?</a:t>
            </a:r>
            <a:endParaRPr b="0" lang="en-US" sz="2800" spc="-1" strike="noStrike">
              <a:latin typeface="Raleway"/>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4" name="PlaceHolder 1"/>
          <p:cNvSpPr>
            <a:spLocks noGrp="1"/>
          </p:cNvSpPr>
          <p:nvPr>
            <p:ph type="sldImg"/>
          </p:nvPr>
        </p:nvSpPr>
        <p:spPr>
          <a:xfrm>
            <a:off x="533520" y="718560"/>
            <a:ext cx="6704640" cy="3771360"/>
          </a:xfrm>
          <a:prstGeom prst="rect">
            <a:avLst/>
          </a:prstGeom>
        </p:spPr>
      </p:sp>
      <p:sp>
        <p:nvSpPr>
          <p:cNvPr id="195"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1:17,20 </a:t>
            </a:r>
            <a:endParaRPr b="0" lang="en-US" sz="2800" spc="-1" strike="noStrike">
              <a:latin typeface="Raleway"/>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As for these four young men, God gave them knowledge and skill in all literature and wisdom; and Daniel had understanding in all visions and dreams...(20) And in all matters of wisdom and understanding about which the king examined them, he found them </a:t>
            </a:r>
            <a:r>
              <a:rPr b="1" lang="en-US" sz="2800" spc="-1" strike="noStrike">
                <a:solidFill>
                  <a:srgbClr val="3465a4"/>
                </a:solidFill>
                <a:latin typeface="Seravek"/>
                <a:ea typeface="Raleway"/>
              </a:rPr>
              <a:t>ten times better</a:t>
            </a:r>
            <a:r>
              <a:rPr b="0" lang="en-US" sz="2800" spc="-1" strike="noStrike">
                <a:solidFill>
                  <a:srgbClr val="3465a4"/>
                </a:solidFill>
                <a:latin typeface="Seravek"/>
                <a:ea typeface="Raleway"/>
              </a:rPr>
              <a:t> than all the magicians and astrologers who were in all his realm</a:t>
            </a:r>
            <a:r>
              <a:rPr b="0" lang="en-US" sz="3000" spc="-1" strike="noStrike">
                <a:solidFill>
                  <a:srgbClr val="3465a4"/>
                </a:solidFill>
                <a:latin typeface="Raleway"/>
                <a:ea typeface="Raleway"/>
              </a:rPr>
              <a:t>.</a:t>
            </a:r>
            <a:endParaRPr b="0" lang="en-US" sz="3000" spc="-1" strike="noStrike">
              <a:latin typeface="Raleway"/>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6" name="PlaceHolder 1"/>
          <p:cNvSpPr>
            <a:spLocks noGrp="1"/>
          </p:cNvSpPr>
          <p:nvPr>
            <p:ph type="sldImg"/>
          </p:nvPr>
        </p:nvSpPr>
        <p:spPr>
          <a:xfrm>
            <a:off x="533520" y="718560"/>
            <a:ext cx="6704640" cy="3771360"/>
          </a:xfrm>
          <a:prstGeom prst="rect">
            <a:avLst/>
          </a:prstGeom>
        </p:spPr>
      </p:sp>
      <p:sp>
        <p:nvSpPr>
          <p:cNvPr id="197" name="PlaceHolder 2"/>
          <p:cNvSpPr>
            <a:spLocks noGrp="1"/>
          </p:cNvSpPr>
          <p:nvPr>
            <p:ph type="body"/>
          </p:nvPr>
        </p:nvSpPr>
        <p:spPr>
          <a:xfrm>
            <a:off x="457200" y="4536000"/>
            <a:ext cx="6858000" cy="5370120"/>
          </a:xfrm>
          <a:prstGeom prst="rect">
            <a:avLst/>
          </a:prstGeom>
        </p:spPr>
        <p:txBody>
          <a:bodyPr lIns="0" rIns="0" tIns="0" bIns="0">
            <a:noAutofit/>
          </a:bodyPr>
          <a:p>
            <a:pPr>
              <a:lnSpc>
                <a:spcPct val="100000"/>
              </a:lnSpc>
            </a:pPr>
            <a:r>
              <a:rPr b="0" lang="en-US" sz="2800" spc="-35" strike="noStrike">
                <a:solidFill>
                  <a:srgbClr val="000000"/>
                </a:solidFill>
                <a:latin typeface="Seravek"/>
                <a:ea typeface="Seravek"/>
              </a:rPr>
              <a:t>   </a:t>
            </a:r>
            <a:r>
              <a:rPr b="0" lang="en-US" sz="2800" spc="-32" strike="noStrike">
                <a:solidFill>
                  <a:srgbClr val="000000"/>
                </a:solidFill>
                <a:latin typeface="Seravek"/>
                <a:ea typeface="Seravek"/>
              </a:rPr>
              <a:t>One night Nebuchadnezzar had a remarkable dream that troubled him, but in the morning he couldn’t remember it at all. He offered his wise men great honor and rewards if they would tell him what he had dreamed and what it meant. Shocked and dismayed at his request, they insisted there was no way anyone could do such a thing. The king, now suspecting they had been lying to him all along, was furious and ordered them all to be executed. </a:t>
            </a:r>
            <a:r>
              <a:rPr b="0" lang="en-US" sz="2800" spc="-32" strike="noStrike">
                <a:solidFill>
                  <a:srgbClr val="ff0000"/>
                </a:solidFill>
                <a:latin typeface="Seravek"/>
                <a:ea typeface="Seravek"/>
              </a:rPr>
              <a:t>When Daniel was told that he must die, how did he respond?</a:t>
            </a:r>
            <a:endParaRPr b="0" lang="en-US" sz="2800" spc="-1" strike="noStrike">
              <a:latin typeface="Raleway"/>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 name="PlaceHolder 1"/>
          <p:cNvSpPr>
            <a:spLocks noGrp="1"/>
          </p:cNvSpPr>
          <p:nvPr>
            <p:ph type="sldImg"/>
          </p:nvPr>
        </p:nvSpPr>
        <p:spPr>
          <a:xfrm>
            <a:off x="533520" y="718560"/>
            <a:ext cx="6704640" cy="3771360"/>
          </a:xfrm>
          <a:prstGeom prst="rect">
            <a:avLst/>
          </a:prstGeom>
        </p:spPr>
      </p:sp>
      <p:sp>
        <p:nvSpPr>
          <p:cNvPr id="199"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2:13,16 </a:t>
            </a:r>
            <a:endParaRPr b="0" lang="en-US" sz="2800" spc="-1" strike="noStrike">
              <a:latin typeface="Raleway"/>
            </a:endParaRPr>
          </a:p>
          <a:p>
            <a:pPr>
              <a:lnSpc>
                <a:spcPct val="100000"/>
              </a:lnSpc>
            </a:pPr>
            <a:r>
              <a:rPr b="0" lang="en-US" sz="2800" spc="-1" strike="noStrike">
                <a:solidFill>
                  <a:srgbClr val="3465a4"/>
                </a:solidFill>
                <a:latin typeface="Seravek"/>
                <a:ea typeface="Raleway"/>
              </a:rPr>
              <a:t>So the decree went out, and they began killing the wise men; and they sought Daniel and his companions, to kill them... </a:t>
            </a:r>
            <a:endParaRPr b="0" lang="en-US" sz="2800" spc="-1" strike="noStrike">
              <a:latin typeface="Raleway"/>
            </a:endParaRPr>
          </a:p>
          <a:p>
            <a:pPr>
              <a:lnSpc>
                <a:spcPct val="100000"/>
              </a:lnSpc>
            </a:pPr>
            <a:r>
              <a:rPr b="0" lang="en-US" sz="2800" spc="-1" strike="noStrike">
                <a:solidFill>
                  <a:srgbClr val="3465a4"/>
                </a:solidFill>
                <a:latin typeface="Seravek"/>
                <a:ea typeface="Raleway"/>
              </a:rPr>
              <a:t>(16) So Daniel went in and asked the king to give him </a:t>
            </a:r>
            <a:r>
              <a:rPr b="1" lang="en-US" sz="2800" spc="-1" strike="noStrike">
                <a:solidFill>
                  <a:srgbClr val="3465a4"/>
                </a:solidFill>
                <a:latin typeface="Seravek"/>
                <a:ea typeface="Raleway"/>
              </a:rPr>
              <a:t>time</a:t>
            </a:r>
            <a:r>
              <a:rPr b="0" lang="en-US" sz="2800" spc="-1" strike="noStrike">
                <a:solidFill>
                  <a:srgbClr val="3465a4"/>
                </a:solidFill>
                <a:latin typeface="Seravek"/>
                <a:ea typeface="Raleway"/>
              </a:rPr>
              <a:t>, that he might tell the king the interpretation</a:t>
            </a:r>
            <a:r>
              <a:rPr b="0" lang="en-US" sz="3000" spc="-1" strike="noStrike">
                <a:solidFill>
                  <a:srgbClr val="3465a4"/>
                </a:solidFill>
                <a:latin typeface="Raleway"/>
                <a:ea typeface="Raleway"/>
              </a:rPr>
              <a:t>.</a:t>
            </a:r>
            <a:endParaRPr b="0" lang="en-US" sz="3000" spc="-1" strike="noStrike">
              <a:latin typeface="Raleway"/>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0" name="PlaceHolder 1"/>
          <p:cNvSpPr>
            <a:spLocks noGrp="1"/>
          </p:cNvSpPr>
          <p:nvPr>
            <p:ph type="sldImg"/>
          </p:nvPr>
        </p:nvSpPr>
        <p:spPr>
          <a:xfrm>
            <a:off x="533520" y="718560"/>
            <a:ext cx="6704640" cy="3771360"/>
          </a:xfrm>
          <a:prstGeom prst="rect">
            <a:avLst/>
          </a:prstGeom>
        </p:spPr>
      </p:sp>
      <p:sp>
        <p:nvSpPr>
          <p:cNvPr id="201" name="PlaceHolder 2"/>
          <p:cNvSpPr>
            <a:spLocks noGrp="1"/>
          </p:cNvSpPr>
          <p:nvPr>
            <p:ph type="body"/>
          </p:nvPr>
        </p:nvSpPr>
        <p:spPr>
          <a:xfrm rot="21592200">
            <a:off x="456480" y="4571640"/>
            <a:ext cx="7086240" cy="4800960"/>
          </a:xfrm>
          <a:prstGeom prst="rect">
            <a:avLst/>
          </a:prstGeom>
        </p:spPr>
        <p:txBody>
          <a:bodyPr lIns="0" rIns="0" tIns="0" bIns="0">
            <a:noAutofit/>
          </a:bodyPr>
          <a:p>
            <a:pPr>
              <a:lnSpc>
                <a:spcPct val="100000"/>
              </a:lnSpc>
            </a:pPr>
            <a:r>
              <a:rPr b="0" lang="en-US" sz="2800" spc="-32" strike="noStrike">
                <a:solidFill>
                  <a:srgbClr val="000000"/>
                </a:solidFill>
                <a:latin typeface="Seravek"/>
                <a:ea typeface="Seravek"/>
              </a:rPr>
              <a:t>   </a:t>
            </a:r>
            <a:r>
              <a:rPr b="0" lang="en-US" sz="2800" spc="-32" strike="noStrike">
                <a:solidFill>
                  <a:srgbClr val="000000"/>
                </a:solidFill>
                <a:latin typeface="Seravek"/>
                <a:ea typeface="Seravek"/>
              </a:rPr>
              <a:t>Together Daniel and his companions asked for wisdom from the Source of light and knowledge. Their faith was strong. They believed God had put them where they were and that they were doing His work. They had always trusted His guidance and asked Him for protection and help in every situation. So now they pleaded that He would deliver them in this crisis. </a:t>
            </a:r>
            <a:r>
              <a:rPr b="0" lang="en-US" sz="2800" spc="-32" strike="noStrike">
                <a:solidFill>
                  <a:srgbClr val="ff0000"/>
                </a:solidFill>
                <a:latin typeface="Seravek"/>
                <a:ea typeface="Seravek"/>
              </a:rPr>
              <a:t>How did God answer their prayer?</a:t>
            </a:r>
            <a:endParaRPr b="0" lang="en-US" sz="2800" spc="-1" strike="noStrike">
              <a:latin typeface="Raleway"/>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2" name="PlaceHolder 1"/>
          <p:cNvSpPr>
            <a:spLocks noGrp="1"/>
          </p:cNvSpPr>
          <p:nvPr>
            <p:ph type="sldImg"/>
          </p:nvPr>
        </p:nvSpPr>
        <p:spPr>
          <a:xfrm>
            <a:off x="533520" y="718560"/>
            <a:ext cx="6704640" cy="3771360"/>
          </a:xfrm>
          <a:prstGeom prst="rect">
            <a:avLst/>
          </a:prstGeom>
        </p:spPr>
      </p:sp>
      <p:sp>
        <p:nvSpPr>
          <p:cNvPr id="203"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2:17-19 </a:t>
            </a:r>
            <a:endParaRPr b="0" lang="en-US" sz="2800" spc="-1" strike="noStrike">
              <a:latin typeface="Raleway"/>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Then Daniel went to his house, and made the decision known to...his companions, (18) that they might seek mercies from the God of heaven concerning this secret, so that Daniel and his companions might not perish with the rest of the wise men of Babylon. (19) Then the </a:t>
            </a:r>
            <a:r>
              <a:rPr b="1" lang="en-US" sz="2800" spc="-1" strike="noStrike">
                <a:solidFill>
                  <a:srgbClr val="3465a4"/>
                </a:solidFill>
                <a:latin typeface="Seravek"/>
                <a:ea typeface="Raleway"/>
              </a:rPr>
              <a:t>secret</a:t>
            </a:r>
            <a:r>
              <a:rPr b="0" lang="en-US" sz="2800" spc="-1" strike="noStrike">
                <a:solidFill>
                  <a:srgbClr val="3465a4"/>
                </a:solidFill>
                <a:latin typeface="Seravek"/>
                <a:ea typeface="Raleway"/>
              </a:rPr>
              <a:t> was </a:t>
            </a:r>
            <a:r>
              <a:rPr b="1" lang="en-US" sz="2800" spc="-1" strike="noStrike">
                <a:solidFill>
                  <a:srgbClr val="3465a4"/>
                </a:solidFill>
                <a:latin typeface="Seravek"/>
                <a:ea typeface="Raleway"/>
              </a:rPr>
              <a:t>revealed</a:t>
            </a:r>
            <a:r>
              <a:rPr b="0" lang="en-US" sz="2800" spc="-1" strike="noStrike">
                <a:solidFill>
                  <a:srgbClr val="3465a4"/>
                </a:solidFill>
                <a:latin typeface="Seravek"/>
                <a:ea typeface="Raleway"/>
              </a:rPr>
              <a:t> to Daniel in a night vision. So Daniel blessed the God of heaven</a:t>
            </a:r>
            <a:r>
              <a:rPr b="0" lang="en-US" sz="2800" spc="-1" strike="noStrike">
                <a:solidFill>
                  <a:srgbClr val="3465a4"/>
                </a:solidFill>
                <a:latin typeface="Raleway"/>
                <a:ea typeface="Raleway"/>
              </a:rPr>
              <a:t>.</a:t>
            </a:r>
            <a:endParaRPr b="0" lang="en-US" sz="2800" spc="-1" strike="noStrike">
              <a:latin typeface="Raleway"/>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4" name="PlaceHolder 1"/>
          <p:cNvSpPr>
            <a:spLocks noGrp="1"/>
          </p:cNvSpPr>
          <p:nvPr>
            <p:ph type="sldImg"/>
          </p:nvPr>
        </p:nvSpPr>
        <p:spPr>
          <a:xfrm>
            <a:off x="533520" y="718560"/>
            <a:ext cx="6704640" cy="3771360"/>
          </a:xfrm>
          <a:prstGeom prst="rect">
            <a:avLst/>
          </a:prstGeom>
        </p:spPr>
      </p:sp>
      <p:sp>
        <p:nvSpPr>
          <p:cNvPr id="205"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0" lang="en-US" sz="2000" spc="-32" strike="noStrike">
                <a:solidFill>
                  <a:srgbClr val="000000"/>
                </a:solidFill>
                <a:latin typeface="Seravek"/>
                <a:ea typeface="Seravek"/>
              </a:rPr>
              <a:t>    </a:t>
            </a:r>
            <a:r>
              <a:rPr b="0" lang="en-US" sz="2800" spc="-32" strike="noStrike">
                <a:solidFill>
                  <a:srgbClr val="000000"/>
                </a:solidFill>
                <a:latin typeface="Seravek"/>
                <a:ea typeface="Seravek"/>
              </a:rPr>
              <a:t>Grateful that lives had been spared, Daniel was taken in before the king. Calm and self-possessed, he didn’t take any personal credit for the revelation or claim that he had more wisdom than anyone else. </a:t>
            </a:r>
            <a:r>
              <a:rPr b="0" lang="en-US" sz="2800" spc="-32" strike="noStrike">
                <a:solidFill>
                  <a:srgbClr val="ff0000"/>
                </a:solidFill>
                <a:latin typeface="Seravek"/>
                <a:ea typeface="Seravek"/>
              </a:rPr>
              <a:t>What did he say to the king?</a:t>
            </a:r>
            <a:endParaRPr b="0" lang="en-US" sz="2800" spc="-1" strike="noStrike">
              <a:latin typeface="Raleway"/>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6" name="PlaceHolder 1"/>
          <p:cNvSpPr>
            <a:spLocks noGrp="1"/>
          </p:cNvSpPr>
          <p:nvPr>
            <p:ph type="sldImg"/>
          </p:nvPr>
        </p:nvSpPr>
        <p:spPr>
          <a:xfrm>
            <a:off x="533520" y="718560"/>
            <a:ext cx="6704640" cy="3771360"/>
          </a:xfrm>
          <a:prstGeom prst="rect">
            <a:avLst/>
          </a:prstGeom>
        </p:spPr>
      </p:sp>
      <p:sp>
        <p:nvSpPr>
          <p:cNvPr id="207"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2:28,31</a:t>
            </a:r>
            <a:r>
              <a:rPr b="0" lang="en-GB" sz="2800" spc="-1" strike="noStrike">
                <a:solidFill>
                  <a:srgbClr val="3465a4"/>
                </a:solidFill>
                <a:latin typeface="Seravek"/>
                <a:ea typeface="ITC Souvenir Demi"/>
              </a:rPr>
              <a:t> </a:t>
            </a:r>
            <a:endParaRPr b="0" lang="en-US" sz="2800" spc="-1" strike="noStrike">
              <a:latin typeface="Raleway"/>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But there is a </a:t>
            </a:r>
            <a:r>
              <a:rPr b="1" lang="en-US" sz="2800" spc="-1" strike="noStrike">
                <a:solidFill>
                  <a:srgbClr val="3465a4"/>
                </a:solidFill>
                <a:latin typeface="Seravek"/>
                <a:ea typeface="Raleway"/>
              </a:rPr>
              <a:t>God in heaven</a:t>
            </a:r>
            <a:r>
              <a:rPr b="0" lang="en-US" sz="2800" spc="-1" strike="noStrike">
                <a:solidFill>
                  <a:srgbClr val="3465a4"/>
                </a:solidFill>
                <a:latin typeface="Seravek"/>
                <a:ea typeface="Raleway"/>
              </a:rPr>
              <a:t> who reveals secrets, and He has made known to King Nebuchadnezzar what will be in the latter days. Your dream, and the visions of your head upon your bed, were these... (31) “You, O king, were watching; and behold, a great image! This great image, whose splendor was excellent, stood before you....</a:t>
            </a:r>
            <a:endParaRPr b="0" lang="en-US" sz="2800" spc="-1" strike="noStrike">
              <a:latin typeface="Raleway"/>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PlaceHolder 1"/>
          <p:cNvSpPr>
            <a:spLocks noGrp="1"/>
          </p:cNvSpPr>
          <p:nvPr>
            <p:ph type="sldImg"/>
          </p:nvPr>
        </p:nvSpPr>
        <p:spPr>
          <a:xfrm>
            <a:off x="533520" y="718560"/>
            <a:ext cx="6704640" cy="3771360"/>
          </a:xfrm>
          <a:prstGeom prst="rect">
            <a:avLst/>
          </a:prstGeom>
        </p:spPr>
      </p:sp>
      <p:sp>
        <p:nvSpPr>
          <p:cNvPr id="209"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0" lang="en-GB" sz="2000" spc="-1" strike="noStrike">
                <a:solidFill>
                  <a:srgbClr val="000000"/>
                </a:solidFill>
                <a:latin typeface="Seravek"/>
                <a:ea typeface="Seravek"/>
              </a:rPr>
              <a:t>    </a:t>
            </a:r>
            <a:r>
              <a:rPr b="0" lang="en-GB" sz="2800" spc="-1" strike="noStrike">
                <a:solidFill>
                  <a:srgbClr val="000000"/>
                </a:solidFill>
                <a:latin typeface="Seravek"/>
                <a:ea typeface="Seravek"/>
              </a:rPr>
              <a:t>The king listened with close attention as Daniel continued to describe exactly what he had seen in his dream.  God was showing him the events of the future. There is a king above all earthly rulers. </a:t>
            </a:r>
            <a:r>
              <a:rPr b="0" lang="en-GB" sz="2800" spc="-1" strike="noStrike">
                <a:solidFill>
                  <a:srgbClr val="000000"/>
                </a:solidFill>
                <a:latin typeface="Seravek"/>
                <a:ea typeface="Seravek"/>
              </a:rPr>
              <a:t>The King of Kings has power to set up and dethrone kings and empires! God wanted Nebuchadnezzar to understand his duty to God and his responsibility to heaven. </a:t>
            </a:r>
            <a:r>
              <a:rPr b="0" lang="en-GB" sz="2800" spc="-1" strike="noStrike">
                <a:solidFill>
                  <a:srgbClr val="ff0000"/>
                </a:solidFill>
                <a:latin typeface="Seravek"/>
                <a:ea typeface="Seravek"/>
              </a:rPr>
              <a:t>How did Daniel describe the image the king had seen in his dream?</a:t>
            </a:r>
            <a:endParaRPr b="0" lang="en-US" sz="2800" spc="-1" strike="noStrike">
              <a:latin typeface="Raleway"/>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PlaceHolder 1"/>
          <p:cNvSpPr>
            <a:spLocks noGrp="1"/>
          </p:cNvSpPr>
          <p:nvPr>
            <p:ph type="sldImg"/>
          </p:nvPr>
        </p:nvSpPr>
        <p:spPr>
          <a:xfrm>
            <a:off x="533520" y="718560"/>
            <a:ext cx="6704640" cy="3771360"/>
          </a:xfrm>
          <a:prstGeom prst="rect">
            <a:avLst/>
          </a:prstGeom>
        </p:spPr>
      </p:sp>
      <p:sp>
        <p:nvSpPr>
          <p:cNvPr id="211"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2:32,33</a:t>
            </a:r>
            <a:r>
              <a:rPr b="0" lang="en-GB" sz="2800" spc="-1" strike="noStrike">
                <a:solidFill>
                  <a:srgbClr val="3465a4"/>
                </a:solidFill>
                <a:latin typeface="Seravek"/>
                <a:ea typeface="ITC Souvenir Demi"/>
              </a:rPr>
              <a:t> </a:t>
            </a:r>
            <a:endParaRPr b="0" lang="en-US" sz="2800" spc="-1" strike="noStrike">
              <a:latin typeface="Raleway"/>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This image’s head was of fine </a:t>
            </a:r>
            <a:r>
              <a:rPr b="1" lang="en-US" sz="2800" spc="-1" strike="noStrike">
                <a:solidFill>
                  <a:srgbClr val="3465a4"/>
                </a:solidFill>
                <a:latin typeface="Seravek"/>
                <a:ea typeface="Raleway"/>
              </a:rPr>
              <a:t>gold,</a:t>
            </a:r>
            <a:r>
              <a:rPr b="0" lang="en-US" sz="2800" spc="-1" strike="noStrike">
                <a:solidFill>
                  <a:srgbClr val="3465a4"/>
                </a:solidFill>
                <a:latin typeface="Seravek"/>
                <a:ea typeface="Raleway"/>
              </a:rPr>
              <a:t> its chest and arms of </a:t>
            </a:r>
            <a:r>
              <a:rPr b="1" lang="en-US" sz="2800" spc="-1" strike="noStrike">
                <a:solidFill>
                  <a:srgbClr val="3465a4"/>
                </a:solidFill>
                <a:latin typeface="Seravek"/>
                <a:ea typeface="Raleway"/>
              </a:rPr>
              <a:t>silver,</a:t>
            </a:r>
            <a:r>
              <a:rPr b="0" lang="en-US" sz="2800" spc="-1" strike="noStrike">
                <a:solidFill>
                  <a:srgbClr val="3465a4"/>
                </a:solidFill>
                <a:latin typeface="Seravek"/>
                <a:ea typeface="Raleway"/>
              </a:rPr>
              <a:t> its belly and thighs of </a:t>
            </a:r>
            <a:r>
              <a:rPr b="1" lang="en-US" sz="2800" spc="-1" strike="noStrike">
                <a:solidFill>
                  <a:srgbClr val="3465a4"/>
                </a:solidFill>
                <a:latin typeface="Seravek"/>
                <a:ea typeface="Raleway"/>
              </a:rPr>
              <a:t>bronze,</a:t>
            </a:r>
            <a:r>
              <a:rPr b="0" lang="en-US" sz="2800" spc="-1" strike="noStrike">
                <a:solidFill>
                  <a:srgbClr val="3465a4"/>
                </a:solidFill>
                <a:latin typeface="Seravek"/>
                <a:ea typeface="Raleway"/>
              </a:rPr>
              <a:t> (33) its legs of </a:t>
            </a:r>
            <a:r>
              <a:rPr b="1" lang="en-US" sz="2800" spc="-1" strike="noStrike">
                <a:solidFill>
                  <a:srgbClr val="3465a4"/>
                </a:solidFill>
                <a:latin typeface="Seravek"/>
                <a:ea typeface="Raleway"/>
              </a:rPr>
              <a:t>iron,</a:t>
            </a:r>
            <a:r>
              <a:rPr b="0" lang="en-US" sz="2800" spc="-1" strike="noStrike">
                <a:solidFill>
                  <a:srgbClr val="3465a4"/>
                </a:solidFill>
                <a:latin typeface="Seravek"/>
                <a:ea typeface="Raleway"/>
              </a:rPr>
              <a:t> its feet partly of </a:t>
            </a:r>
            <a:r>
              <a:rPr b="1" lang="en-US" sz="2800" spc="-1" strike="noStrike">
                <a:solidFill>
                  <a:srgbClr val="3465a4"/>
                </a:solidFill>
                <a:latin typeface="Seravek"/>
                <a:ea typeface="Raleway"/>
              </a:rPr>
              <a:t>iron</a:t>
            </a:r>
            <a:r>
              <a:rPr b="0" lang="en-US" sz="2800" spc="-1" strike="noStrike">
                <a:solidFill>
                  <a:srgbClr val="3465a4"/>
                </a:solidFill>
                <a:latin typeface="Seravek"/>
                <a:ea typeface="Raleway"/>
              </a:rPr>
              <a:t> and partly of </a:t>
            </a:r>
            <a:r>
              <a:rPr b="1" lang="en-US" sz="2800" spc="-1" strike="noStrike">
                <a:solidFill>
                  <a:srgbClr val="3465a4"/>
                </a:solidFill>
                <a:latin typeface="Seravek"/>
                <a:ea typeface="Raleway"/>
              </a:rPr>
              <a:t>clay.</a:t>
            </a:r>
            <a:endParaRPr b="0" lang="en-US" sz="2800" spc="-1" strike="noStrike">
              <a:latin typeface="Raleway"/>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2" name="PlaceHolder 1"/>
          <p:cNvSpPr>
            <a:spLocks noGrp="1"/>
          </p:cNvSpPr>
          <p:nvPr>
            <p:ph type="sldImg"/>
          </p:nvPr>
        </p:nvSpPr>
        <p:spPr>
          <a:xfrm>
            <a:off x="533520" y="718560"/>
            <a:ext cx="6704640" cy="3771360"/>
          </a:xfrm>
          <a:prstGeom prst="rect">
            <a:avLst/>
          </a:prstGeom>
        </p:spPr>
      </p:sp>
      <p:sp>
        <p:nvSpPr>
          <p:cNvPr id="213"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solidFill>
                  <a:srgbClr val="ff0000"/>
                </a:solidFill>
                <a:latin typeface="Seravek"/>
              </a:rPr>
              <a:t>   </a:t>
            </a:r>
            <a:r>
              <a:rPr b="0" lang="en-US" sz="2800" spc="-1" strike="noStrike">
                <a:solidFill>
                  <a:srgbClr val="ff0000"/>
                </a:solidFill>
                <a:latin typeface="Seravek"/>
              </a:rPr>
              <a:t>What happened to this great image?</a:t>
            </a:r>
            <a:endParaRPr b="0" lang="en-US" sz="2800" spc="-1" strike="noStrike">
              <a:latin typeface="Raleway"/>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4" name="PlaceHolder 1"/>
          <p:cNvSpPr>
            <a:spLocks noGrp="1"/>
          </p:cNvSpPr>
          <p:nvPr>
            <p:ph type="sldImg"/>
          </p:nvPr>
        </p:nvSpPr>
        <p:spPr>
          <a:xfrm>
            <a:off x="533520" y="718560"/>
            <a:ext cx="6704640" cy="3771360"/>
          </a:xfrm>
          <a:prstGeom prst="rect">
            <a:avLst/>
          </a:prstGeom>
        </p:spPr>
      </p:sp>
      <p:sp>
        <p:nvSpPr>
          <p:cNvPr id="215"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1" lang="en-GB" sz="2800" spc="-160" strike="noStrike">
                <a:solidFill>
                  <a:srgbClr val="3465a4"/>
                </a:solidFill>
                <a:latin typeface="Seravek"/>
                <a:ea typeface="ITC Souvenir Demi"/>
              </a:rPr>
              <a:t>Daniel 2:34,35 </a:t>
            </a:r>
            <a:endParaRPr b="0" lang="en-US" sz="2800" spc="-1" strike="noStrike">
              <a:latin typeface="Raleway"/>
            </a:endParaRPr>
          </a:p>
          <a:p>
            <a:pPr>
              <a:lnSpc>
                <a:spcPct val="100000"/>
              </a:lnSpc>
            </a:pPr>
            <a:r>
              <a:rPr b="0" lang="en-GB" sz="2800" spc="-160" strike="noStrike">
                <a:solidFill>
                  <a:srgbClr val="3465a4"/>
                </a:solidFill>
                <a:latin typeface="Seravek"/>
                <a:ea typeface="Raleway"/>
              </a:rPr>
              <a:t>   </a:t>
            </a:r>
            <a:r>
              <a:rPr b="0" lang="en-GB" sz="2800" spc="-160" strike="noStrike">
                <a:solidFill>
                  <a:srgbClr val="3465a4"/>
                </a:solidFill>
                <a:latin typeface="Seravek"/>
                <a:ea typeface="Raleway"/>
              </a:rPr>
              <a:t>You watched while a stone was cut out without hands, which </a:t>
            </a:r>
            <a:r>
              <a:rPr b="1" lang="en-GB" sz="2800" spc="-160" strike="noStrike">
                <a:solidFill>
                  <a:srgbClr val="3465a4"/>
                </a:solidFill>
                <a:latin typeface="Seravek"/>
                <a:ea typeface="Raleway"/>
              </a:rPr>
              <a:t>struck</a:t>
            </a:r>
            <a:r>
              <a:rPr b="0" lang="en-GB" sz="2800" spc="-160" strike="noStrike">
                <a:solidFill>
                  <a:srgbClr val="3465a4"/>
                </a:solidFill>
                <a:latin typeface="Seravek"/>
                <a:ea typeface="Raleway"/>
              </a:rPr>
              <a:t> the image on its feet of iron and clay, and </a:t>
            </a:r>
            <a:r>
              <a:rPr b="1" lang="en-GB" sz="2800" spc="-160" strike="noStrike">
                <a:solidFill>
                  <a:srgbClr val="3465a4"/>
                </a:solidFill>
                <a:latin typeface="Seravek"/>
                <a:ea typeface="Raleway"/>
              </a:rPr>
              <a:t>broke</a:t>
            </a:r>
            <a:r>
              <a:rPr b="0" lang="en-GB" sz="2800" spc="-160" strike="noStrike">
                <a:solidFill>
                  <a:srgbClr val="3465a4"/>
                </a:solidFill>
                <a:latin typeface="Seravek"/>
                <a:ea typeface="Raleway"/>
              </a:rPr>
              <a:t> them in pieces. (35)</a:t>
            </a:r>
            <a:r>
              <a:rPr b="0" lang="en-GB" sz="2800" spc="-160" strike="noStrike">
                <a:solidFill>
                  <a:srgbClr val="3465a4"/>
                </a:solidFill>
                <a:latin typeface="Seravek"/>
                <a:ea typeface="Raleway"/>
              </a:rPr>
              <a:t>Then the iron, the clay, the bronze, the silver, and the gold were </a:t>
            </a:r>
            <a:r>
              <a:rPr b="1" lang="en-GB" sz="2800" spc="-160" strike="noStrike">
                <a:solidFill>
                  <a:srgbClr val="3465a4"/>
                </a:solidFill>
                <a:latin typeface="Seravek"/>
                <a:ea typeface="Raleway"/>
              </a:rPr>
              <a:t>crushed</a:t>
            </a:r>
            <a:r>
              <a:rPr b="0" lang="en-GB" sz="2800" spc="-160" strike="noStrike">
                <a:solidFill>
                  <a:srgbClr val="3465a4"/>
                </a:solidFill>
                <a:latin typeface="Seravek"/>
                <a:ea typeface="Raleway"/>
              </a:rPr>
              <a:t> together, and became like chaff from the summer threshing floors; the wind carried them away so that no trace of them was found. And the stone that struck the image became a great mountain and </a:t>
            </a:r>
            <a:r>
              <a:rPr b="1" lang="en-GB" sz="2800" spc="-160" strike="noStrike">
                <a:solidFill>
                  <a:srgbClr val="3465a4"/>
                </a:solidFill>
                <a:latin typeface="Seravek"/>
                <a:ea typeface="Raleway"/>
              </a:rPr>
              <a:t>filled</a:t>
            </a:r>
            <a:r>
              <a:rPr b="0" lang="en-GB" sz="2800" spc="-160" strike="noStrike">
                <a:solidFill>
                  <a:srgbClr val="3465a4"/>
                </a:solidFill>
                <a:latin typeface="Seravek"/>
                <a:ea typeface="Raleway"/>
              </a:rPr>
              <a:t> the whole earth.</a:t>
            </a:r>
            <a:endParaRPr b="0" lang="en-US" sz="2800" spc="-1" strike="noStrike">
              <a:latin typeface="Raleway"/>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6" name="PlaceHolder 1"/>
          <p:cNvSpPr>
            <a:spLocks noGrp="1"/>
          </p:cNvSpPr>
          <p:nvPr>
            <p:ph type="sldImg"/>
          </p:nvPr>
        </p:nvSpPr>
        <p:spPr>
          <a:xfrm>
            <a:off x="533520" y="718560"/>
            <a:ext cx="6704640" cy="3771360"/>
          </a:xfrm>
          <a:prstGeom prst="rect">
            <a:avLst/>
          </a:prstGeom>
        </p:spPr>
      </p:sp>
      <p:sp>
        <p:nvSpPr>
          <p:cNvPr id="217" name="PlaceHolder 2"/>
          <p:cNvSpPr>
            <a:spLocks noGrp="1"/>
          </p:cNvSpPr>
          <p:nvPr>
            <p:ph type="body"/>
          </p:nvPr>
        </p:nvSpPr>
        <p:spPr>
          <a:xfrm>
            <a:off x="457200" y="4752000"/>
            <a:ext cx="6858000" cy="5257800"/>
          </a:xfrm>
          <a:prstGeom prst="rect">
            <a:avLst/>
          </a:prstGeom>
        </p:spPr>
        <p:txBody>
          <a:bodyPr lIns="0" rIns="0" tIns="0" bIns="0">
            <a:noAutofit/>
          </a:bodyPr>
          <a:p>
            <a:pPr marL="216000" indent="-216000">
              <a:lnSpc>
                <a:spcPct val="100000"/>
              </a:lnSpc>
            </a:pPr>
            <a:r>
              <a:rPr b="0" lang="en-US" sz="2800" spc="-1" strike="noStrike">
                <a:solidFill>
                  <a:srgbClr val="ff0000"/>
                </a:solidFill>
                <a:latin typeface="Seravek"/>
              </a:rPr>
              <a:t>     </a:t>
            </a:r>
            <a:r>
              <a:rPr b="0" lang="en-US" sz="2800" spc="-1" strike="noStrike">
                <a:solidFill>
                  <a:srgbClr val="000000"/>
                </a:solidFill>
                <a:latin typeface="Seravek"/>
              </a:rPr>
              <a:t>This was exactly what the king had dreamed! Now he was anxious to hear the interpretation.</a:t>
            </a:r>
            <a:r>
              <a:rPr b="0" lang="en-US" sz="2800" spc="-1" strike="noStrike">
                <a:solidFill>
                  <a:srgbClr val="ff0000"/>
                </a:solidFill>
                <a:latin typeface="Seravek"/>
              </a:rPr>
              <a:t> What did the head of gold represent?</a:t>
            </a:r>
            <a:endParaRPr b="0" lang="en-US" sz="2800" spc="-1" strike="noStrike">
              <a:latin typeface="Raleway"/>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8" name="PlaceHolder 1"/>
          <p:cNvSpPr>
            <a:spLocks noGrp="1"/>
          </p:cNvSpPr>
          <p:nvPr>
            <p:ph type="sldImg"/>
          </p:nvPr>
        </p:nvSpPr>
        <p:spPr>
          <a:xfrm>
            <a:off x="533520" y="718560"/>
            <a:ext cx="6704640" cy="3771360"/>
          </a:xfrm>
          <a:prstGeom prst="rect">
            <a:avLst/>
          </a:prstGeom>
        </p:spPr>
      </p:sp>
      <p:sp>
        <p:nvSpPr>
          <p:cNvPr id="219"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2:37,38</a:t>
            </a:r>
            <a:r>
              <a:rPr b="0" lang="en-GB" sz="2800" spc="-1" strike="noStrike">
                <a:solidFill>
                  <a:srgbClr val="3465a4"/>
                </a:solidFill>
                <a:latin typeface="Seravek"/>
                <a:ea typeface="ITC Souvenir Demi"/>
              </a:rPr>
              <a:t> </a:t>
            </a:r>
            <a:endParaRPr b="0" lang="en-US" sz="2800" spc="-1" strike="noStrike">
              <a:latin typeface="Raleway"/>
            </a:endParaRPr>
          </a:p>
          <a:p>
            <a:pPr>
              <a:lnSpc>
                <a:spcPct val="100000"/>
              </a:lnSpc>
            </a:pPr>
            <a:r>
              <a:rPr b="0" lang="en-GB" sz="2800" spc="-160" strike="noStrike">
                <a:solidFill>
                  <a:srgbClr val="3465a4"/>
                </a:solidFill>
                <a:latin typeface="Seravek"/>
                <a:ea typeface="Raleway"/>
              </a:rPr>
              <a:t>   </a:t>
            </a:r>
            <a:r>
              <a:rPr b="0" lang="en-GB" sz="2800" spc="-160" strike="noStrike">
                <a:solidFill>
                  <a:srgbClr val="3465a4"/>
                </a:solidFill>
                <a:latin typeface="Seravek"/>
                <a:ea typeface="Raleway"/>
              </a:rPr>
              <a:t>You, O king, are a king of kings. For the God of heaven has given you a kingdom, power, strength, and glory; (38) </a:t>
            </a:r>
            <a:r>
              <a:rPr b="0" lang="en-GB" sz="2800" spc="-160" strike="noStrike">
                <a:solidFill>
                  <a:srgbClr val="3465a4"/>
                </a:solidFill>
                <a:latin typeface="Seravek"/>
                <a:ea typeface="Raleway"/>
              </a:rPr>
              <a:t>and wherever the children of men dwell, or the beasts of the field and the birds of the heaven, He has given them into your hand, and has made you ruler over them all—</a:t>
            </a:r>
            <a:r>
              <a:rPr b="1" lang="en-GB" sz="2800" spc="-160" strike="noStrike">
                <a:solidFill>
                  <a:srgbClr val="3465a4"/>
                </a:solidFill>
                <a:latin typeface="Seravek"/>
                <a:ea typeface="Raleway"/>
              </a:rPr>
              <a:t>you</a:t>
            </a:r>
            <a:r>
              <a:rPr b="0" lang="en-GB" sz="2800" spc="-160" strike="noStrike">
                <a:solidFill>
                  <a:srgbClr val="3465a4"/>
                </a:solidFill>
                <a:latin typeface="Seravek"/>
                <a:ea typeface="Raleway"/>
              </a:rPr>
              <a:t> are this </a:t>
            </a:r>
            <a:r>
              <a:rPr b="1" lang="en-GB" sz="2800" spc="-160" strike="noStrike">
                <a:solidFill>
                  <a:srgbClr val="3465a4"/>
                </a:solidFill>
                <a:latin typeface="Seravek"/>
                <a:ea typeface="Raleway"/>
              </a:rPr>
              <a:t>head</a:t>
            </a:r>
            <a:r>
              <a:rPr b="0" lang="en-GB" sz="2800" spc="-160" strike="noStrike">
                <a:solidFill>
                  <a:srgbClr val="3465a4"/>
                </a:solidFill>
                <a:latin typeface="Seravek"/>
                <a:ea typeface="Raleway"/>
              </a:rPr>
              <a:t> of </a:t>
            </a:r>
            <a:r>
              <a:rPr b="1" lang="en-GB" sz="2800" spc="-160" strike="noStrike">
                <a:solidFill>
                  <a:srgbClr val="3465a4"/>
                </a:solidFill>
                <a:latin typeface="Seravek"/>
                <a:ea typeface="Raleway"/>
              </a:rPr>
              <a:t>gold</a:t>
            </a:r>
            <a:r>
              <a:rPr b="0" lang="en-GB" sz="3000" spc="-160" strike="noStrike">
                <a:solidFill>
                  <a:srgbClr val="3465a4"/>
                </a:solidFill>
                <a:latin typeface="Raleway"/>
                <a:ea typeface="Raleway"/>
              </a:rPr>
              <a:t>.</a:t>
            </a:r>
            <a:endParaRPr b="0" lang="en-US" sz="3000" spc="-1" strike="noStrike">
              <a:latin typeface="Raleway"/>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0" name="PlaceHolder 1"/>
          <p:cNvSpPr>
            <a:spLocks noGrp="1"/>
          </p:cNvSpPr>
          <p:nvPr>
            <p:ph type="sldImg"/>
          </p:nvPr>
        </p:nvSpPr>
        <p:spPr>
          <a:xfrm>
            <a:off x="533520" y="718560"/>
            <a:ext cx="6704640" cy="3771360"/>
          </a:xfrm>
          <a:prstGeom prst="rect">
            <a:avLst/>
          </a:prstGeom>
        </p:spPr>
      </p:sp>
      <p:sp>
        <p:nvSpPr>
          <p:cNvPr id="221" name="PlaceHolder 2"/>
          <p:cNvSpPr>
            <a:spLocks noGrp="1"/>
          </p:cNvSpPr>
          <p:nvPr>
            <p:ph type="body"/>
          </p:nvPr>
        </p:nvSpPr>
        <p:spPr>
          <a:xfrm>
            <a:off x="457200" y="4572000"/>
            <a:ext cx="6858000" cy="5257800"/>
          </a:xfrm>
          <a:prstGeom prst="rect">
            <a:avLst/>
          </a:prstGeom>
        </p:spPr>
        <p:txBody>
          <a:bodyPr lIns="0" rIns="0" tIns="0" bIns="0">
            <a:noAutofit/>
          </a:bodyPr>
          <a:p>
            <a:pPr marL="216000" indent="-216000">
              <a:lnSpc>
                <a:spcPct val="100000"/>
              </a:lnSpc>
            </a:pPr>
            <a:r>
              <a:rPr b="0" lang="en-GB" sz="2800" spc="-160" strike="noStrike">
                <a:solidFill>
                  <a:srgbClr val="ff0000"/>
                </a:solidFill>
                <a:latin typeface="Seravek"/>
                <a:ea typeface="Raleway"/>
              </a:rPr>
              <a:t>      </a:t>
            </a:r>
            <a:r>
              <a:rPr b="0" lang="en-GB" sz="2800" spc="-160" strike="noStrike">
                <a:solidFill>
                  <a:srgbClr val="000000"/>
                </a:solidFill>
                <a:latin typeface="Seravek"/>
                <a:ea typeface="Raleway"/>
              </a:rPr>
              <a:t>Babylon was described as “the golden city”* . With its wealth and strength, it seemed like the Babylonian empire could never be overthrown. </a:t>
            </a:r>
            <a:r>
              <a:rPr b="0" lang="en-GB" sz="2800" spc="-160" strike="noStrike">
                <a:solidFill>
                  <a:srgbClr val="ff0000"/>
                </a:solidFill>
                <a:latin typeface="Seravek"/>
                <a:ea typeface="Raleway"/>
              </a:rPr>
              <a:t>What did God predict would happen to Babylon?</a:t>
            </a:r>
            <a:endParaRPr b="0" lang="en-US" sz="2800" spc="-1" strike="noStrike">
              <a:latin typeface="Raleway"/>
            </a:endParaRPr>
          </a:p>
          <a:p>
            <a:pPr marL="216000" indent="-216000">
              <a:lnSpc>
                <a:spcPct val="100000"/>
              </a:lnSpc>
            </a:pPr>
            <a:endParaRPr b="0" lang="en-US" sz="2800" spc="-1" strike="noStrike">
              <a:latin typeface="Raleway"/>
            </a:endParaRPr>
          </a:p>
          <a:p>
            <a:pPr marL="216000" indent="-216000">
              <a:lnSpc>
                <a:spcPct val="100000"/>
              </a:lnSpc>
            </a:pPr>
            <a:endParaRPr b="0" lang="en-US" sz="2800" spc="-1" strike="noStrike">
              <a:latin typeface="Raleway"/>
            </a:endParaRPr>
          </a:p>
          <a:p>
            <a:pPr marL="216000" indent="-216000">
              <a:lnSpc>
                <a:spcPct val="100000"/>
              </a:lnSpc>
            </a:pPr>
            <a:endParaRPr b="0" lang="en-US" sz="2800" spc="-1" strike="noStrike">
              <a:latin typeface="Raleway"/>
            </a:endParaRPr>
          </a:p>
          <a:p>
            <a:pPr marL="216000" indent="-216000">
              <a:lnSpc>
                <a:spcPct val="100000"/>
              </a:lnSpc>
            </a:pPr>
            <a:endParaRPr b="0" lang="en-US" sz="2800" spc="-1" strike="noStrike">
              <a:latin typeface="Raleway"/>
            </a:endParaRPr>
          </a:p>
          <a:p>
            <a:pPr marL="216000" indent="-216000">
              <a:lnSpc>
                <a:spcPct val="100000"/>
              </a:lnSpc>
            </a:pPr>
            <a:endParaRPr b="0" lang="en-US" sz="2800" spc="-1" strike="noStrike">
              <a:latin typeface="Raleway"/>
            </a:endParaRPr>
          </a:p>
          <a:p>
            <a:pPr marL="216000" indent="-216000">
              <a:lnSpc>
                <a:spcPct val="100000"/>
              </a:lnSpc>
            </a:pPr>
            <a:endParaRPr b="0" lang="en-US" sz="2800" spc="-1" strike="noStrike">
              <a:latin typeface="Raleway"/>
            </a:endParaRPr>
          </a:p>
          <a:p>
            <a:pPr marL="216000" indent="-216000">
              <a:lnSpc>
                <a:spcPct val="100000"/>
              </a:lnSpc>
            </a:pPr>
            <a:r>
              <a:rPr b="0" lang="en-GB" sz="2800" spc="-160" strike="noStrike">
                <a:solidFill>
                  <a:srgbClr val="ff0000"/>
                </a:solidFill>
                <a:latin typeface="Seravek"/>
                <a:ea typeface="Raleway"/>
              </a:rPr>
              <a:t>   </a:t>
            </a:r>
            <a:r>
              <a:rPr b="0" lang="en-GB" sz="2000" spc="-160" strike="noStrike">
                <a:solidFill>
                  <a:srgbClr val="000000"/>
                </a:solidFill>
                <a:latin typeface="Seravek"/>
                <a:ea typeface="Raleway"/>
              </a:rPr>
              <a:t>*Isaiah 14:4</a:t>
            </a:r>
            <a:endParaRPr b="0" lang="en-US" sz="2000" spc="-1" strike="noStrike">
              <a:latin typeface="Raleway"/>
            </a:endParaRPr>
          </a:p>
          <a:p>
            <a:pPr marL="216000" indent="-216000">
              <a:lnSpc>
                <a:spcPct val="100000"/>
              </a:lnSpc>
            </a:pPr>
            <a:endParaRPr b="0" lang="en-US" sz="2000" spc="-1" strike="noStrike">
              <a:latin typeface="Raleway"/>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2" name="PlaceHolder 1"/>
          <p:cNvSpPr>
            <a:spLocks noGrp="1"/>
          </p:cNvSpPr>
          <p:nvPr>
            <p:ph type="sldImg"/>
          </p:nvPr>
        </p:nvSpPr>
        <p:spPr>
          <a:xfrm>
            <a:off x="533520" y="718560"/>
            <a:ext cx="6704640" cy="3771360"/>
          </a:xfrm>
          <a:prstGeom prst="rect">
            <a:avLst/>
          </a:prstGeom>
        </p:spPr>
      </p:sp>
      <p:sp>
        <p:nvSpPr>
          <p:cNvPr id="223"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Isaiah 13:19,20 </a:t>
            </a:r>
            <a:endParaRPr b="0" lang="en-US" sz="2800" spc="-1" strike="noStrike">
              <a:latin typeface="Raleway"/>
            </a:endParaRPr>
          </a:p>
          <a:p>
            <a:pPr>
              <a:lnSpc>
                <a:spcPct val="100000"/>
              </a:lnSpc>
            </a:pPr>
            <a:r>
              <a:rPr b="0" lang="en-GB" sz="2800" spc="-160" strike="noStrike">
                <a:solidFill>
                  <a:srgbClr val="3465a4"/>
                </a:solidFill>
                <a:latin typeface="Seravek"/>
                <a:ea typeface="Raleway"/>
              </a:rPr>
              <a:t>   </a:t>
            </a:r>
            <a:r>
              <a:rPr b="0" lang="en-GB" sz="2800" spc="-160" strike="noStrike">
                <a:solidFill>
                  <a:srgbClr val="3465a4"/>
                </a:solidFill>
                <a:latin typeface="Seravek"/>
                <a:ea typeface="Raleway"/>
              </a:rPr>
              <a:t>And Babylon, the glory of kingdoms, the beauty of the Chaldeans’ pride, will be as when God overthrew  Sodom and Gomorrah. (20) It will </a:t>
            </a:r>
            <a:r>
              <a:rPr b="1" lang="en-GB" sz="2800" spc="-160" strike="noStrike">
                <a:solidFill>
                  <a:srgbClr val="3465a4"/>
                </a:solidFill>
                <a:latin typeface="Seravek"/>
                <a:ea typeface="Raleway"/>
              </a:rPr>
              <a:t>never</a:t>
            </a:r>
            <a:r>
              <a:rPr b="0" lang="en-GB" sz="2800" spc="-160" strike="noStrike">
                <a:solidFill>
                  <a:srgbClr val="3465a4"/>
                </a:solidFill>
                <a:latin typeface="Seravek"/>
                <a:ea typeface="Raleway"/>
              </a:rPr>
              <a:t> be </a:t>
            </a:r>
            <a:r>
              <a:rPr b="1" lang="en-GB" sz="2800" spc="-160" strike="noStrike">
                <a:solidFill>
                  <a:srgbClr val="3465a4"/>
                </a:solidFill>
                <a:latin typeface="Seravek"/>
                <a:ea typeface="Raleway"/>
              </a:rPr>
              <a:t>inhabited</a:t>
            </a:r>
            <a:r>
              <a:rPr b="0" lang="en-GB" sz="2800" spc="-160" strike="noStrike">
                <a:solidFill>
                  <a:srgbClr val="3465a4"/>
                </a:solidFill>
                <a:latin typeface="Seravek"/>
                <a:ea typeface="Raleway"/>
              </a:rPr>
              <a:t>, nor will it be settled from generation to generation; nor will the Arabian pitch tents there, nor will the shepherds make their sheepfolds there.</a:t>
            </a:r>
            <a:endParaRPr b="0" lang="en-US" sz="2800" spc="-1" strike="noStrike">
              <a:latin typeface="Raleway"/>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4" name="PlaceHolder 1"/>
          <p:cNvSpPr>
            <a:spLocks noGrp="1"/>
          </p:cNvSpPr>
          <p:nvPr>
            <p:ph type="sldImg"/>
          </p:nvPr>
        </p:nvSpPr>
        <p:spPr>
          <a:xfrm>
            <a:off x="533520" y="718560"/>
            <a:ext cx="6704640" cy="3771360"/>
          </a:xfrm>
          <a:prstGeom prst="rect">
            <a:avLst/>
          </a:prstGeom>
        </p:spPr>
      </p:sp>
      <p:sp>
        <p:nvSpPr>
          <p:cNvPr id="225" name="PlaceHolder 2"/>
          <p:cNvSpPr>
            <a:spLocks noGrp="1"/>
          </p:cNvSpPr>
          <p:nvPr>
            <p:ph type="body"/>
          </p:nvPr>
        </p:nvSpPr>
        <p:spPr>
          <a:xfrm>
            <a:off x="228600" y="4572000"/>
            <a:ext cx="7315200" cy="5257800"/>
          </a:xfrm>
          <a:prstGeom prst="rect">
            <a:avLst/>
          </a:prstGeom>
        </p:spPr>
        <p:txBody>
          <a:bodyPr lIns="0" rIns="0" tIns="0" bIns="0">
            <a:noAutofit/>
          </a:bodyPr>
          <a:p>
            <a:pPr marL="216000" indent="-216000">
              <a:lnSpc>
                <a:spcPct val="100000"/>
              </a:lnSpc>
            </a:pPr>
            <a:r>
              <a:rPr b="0" lang="en-GB" sz="2800" spc="-160" strike="noStrike">
                <a:solidFill>
                  <a:srgbClr val="000000"/>
                </a:solidFill>
                <a:latin typeface="Seravek"/>
                <a:ea typeface="Raleway"/>
              </a:rPr>
              <a:t>      </a:t>
            </a:r>
            <a:r>
              <a:rPr b="0" lang="en-GB" sz="2800" spc="-160" strike="noStrike">
                <a:solidFill>
                  <a:srgbClr val="000000"/>
                </a:solidFill>
                <a:latin typeface="Seravek"/>
                <a:ea typeface="Raleway"/>
              </a:rPr>
              <a:t>Silver is not as valuable as gold. </a:t>
            </a:r>
            <a:r>
              <a:rPr b="0" lang="en-GB" sz="2800" spc="-160" strike="noStrike">
                <a:solidFill>
                  <a:srgbClr val="ff0000"/>
                </a:solidFill>
                <a:latin typeface="Seravek"/>
                <a:ea typeface="Raleway"/>
              </a:rPr>
              <a:t>Compared to Babylon, what would the next kingdom be like?</a:t>
            </a:r>
            <a:endParaRPr b="0" lang="en-US" sz="2800" spc="-1" strike="noStrike">
              <a:latin typeface="Raleway"/>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6" name="PlaceHolder 1"/>
          <p:cNvSpPr>
            <a:spLocks noGrp="1"/>
          </p:cNvSpPr>
          <p:nvPr>
            <p:ph type="sldImg"/>
          </p:nvPr>
        </p:nvSpPr>
        <p:spPr>
          <a:xfrm>
            <a:off x="533520" y="718560"/>
            <a:ext cx="6704640" cy="3771360"/>
          </a:xfrm>
          <a:prstGeom prst="rect">
            <a:avLst/>
          </a:prstGeom>
        </p:spPr>
      </p:sp>
      <p:sp>
        <p:nvSpPr>
          <p:cNvPr id="227" name="PlaceHolder 2"/>
          <p:cNvSpPr>
            <a:spLocks noGrp="1"/>
          </p:cNvSpPr>
          <p:nvPr>
            <p:ph type="body"/>
          </p:nvPr>
        </p:nvSpPr>
        <p:spPr>
          <a:xfrm>
            <a:off x="457200" y="475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2:39</a:t>
            </a:r>
            <a:r>
              <a:rPr b="0" lang="en-GB" sz="2800" spc="-1" strike="noStrike">
                <a:solidFill>
                  <a:srgbClr val="3465a4"/>
                </a:solidFill>
                <a:latin typeface="Seravek"/>
                <a:ea typeface="ITC Souvenir Demi"/>
              </a:rPr>
              <a:t> </a:t>
            </a:r>
            <a:endParaRPr b="0" lang="en-US" sz="2800" spc="-1" strike="noStrike">
              <a:latin typeface="Raleway"/>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But after you shall arise another, a kingdom </a:t>
            </a:r>
            <a:r>
              <a:rPr b="1" lang="en-US" sz="2800" spc="-1" strike="noStrike">
                <a:solidFill>
                  <a:srgbClr val="3465a4"/>
                </a:solidFill>
                <a:latin typeface="Seravek"/>
                <a:ea typeface="Raleway"/>
              </a:rPr>
              <a:t>inferior</a:t>
            </a:r>
            <a:r>
              <a:rPr b="0" lang="en-US" sz="2800" spc="-1" strike="noStrike">
                <a:solidFill>
                  <a:srgbClr val="3465a4"/>
                </a:solidFill>
                <a:latin typeface="Seravek"/>
                <a:ea typeface="Raleway"/>
              </a:rPr>
              <a:t> to yours…</a:t>
            </a:r>
            <a:endParaRPr b="0" lang="en-US" sz="2800" spc="-1" strike="noStrike">
              <a:latin typeface="Raleway"/>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8" name="PlaceHolder 1"/>
          <p:cNvSpPr>
            <a:spLocks noGrp="1"/>
          </p:cNvSpPr>
          <p:nvPr>
            <p:ph type="sldImg"/>
          </p:nvPr>
        </p:nvSpPr>
        <p:spPr>
          <a:xfrm>
            <a:off x="533520" y="718560"/>
            <a:ext cx="6704640" cy="3771360"/>
          </a:xfrm>
          <a:prstGeom prst="rect">
            <a:avLst/>
          </a:prstGeom>
        </p:spPr>
      </p:sp>
      <p:sp>
        <p:nvSpPr>
          <p:cNvPr id="229" name="PlaceHolder 2"/>
          <p:cNvSpPr>
            <a:spLocks noGrp="1"/>
          </p:cNvSpPr>
          <p:nvPr>
            <p:ph type="body"/>
          </p:nvPr>
        </p:nvSpPr>
        <p:spPr>
          <a:xfrm>
            <a:off x="457200" y="4572000"/>
            <a:ext cx="6858000" cy="5257800"/>
          </a:xfrm>
          <a:prstGeom prst="rect">
            <a:avLst/>
          </a:prstGeom>
        </p:spPr>
        <p:txBody>
          <a:bodyPr lIns="0" rIns="0" tIns="0" bIns="0">
            <a:noAutofit/>
          </a:bodyPr>
          <a:p>
            <a:r>
              <a:rPr b="0" lang="en-US" sz="2800" spc="-1" strike="noStrike">
                <a:latin typeface="Seravek"/>
                <a:ea typeface="Microsoft YaHei"/>
              </a:rPr>
              <a:t>   </a:t>
            </a:r>
            <a:r>
              <a:rPr b="0" lang="en-US" sz="2800" spc="-1" strike="noStrike">
                <a:latin typeface="Seravek"/>
                <a:ea typeface="Microsoft YaHei"/>
              </a:rPr>
              <a:t>Babylon was conquered by Darius the Mede and Cyrus the Persian (symbolized by the two arms of the image). When just an infant, Cyrus</a:t>
            </a:r>
            <a:r>
              <a:rPr b="0" lang="en-US" sz="2800" spc="-1" strike="noStrike">
                <a:latin typeface="Seravek"/>
              </a:rPr>
              <a:t>‘ own grandfather tried to have him killed. A shepherd rescued him and raised him in the place of his own baby who had died. Many years before, the prophet Isaiah had spoken of Cyrus. </a:t>
            </a:r>
            <a:r>
              <a:rPr b="0" lang="en-US" sz="2800" spc="-1" strike="noStrike">
                <a:solidFill>
                  <a:srgbClr val="ff0000"/>
                </a:solidFill>
                <a:latin typeface="Seravek"/>
              </a:rPr>
              <a:t>What did God say he would do?</a:t>
            </a:r>
            <a:endParaRPr b="0" lang="en-US" sz="2800" spc="-1" strike="noStrike">
              <a:latin typeface="Raleway"/>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0" name="PlaceHolder 1"/>
          <p:cNvSpPr>
            <a:spLocks noGrp="1"/>
          </p:cNvSpPr>
          <p:nvPr>
            <p:ph type="sldImg"/>
          </p:nvPr>
        </p:nvSpPr>
        <p:spPr>
          <a:xfrm>
            <a:off x="533520" y="718560"/>
            <a:ext cx="6704640" cy="3771360"/>
          </a:xfrm>
          <a:prstGeom prst="rect">
            <a:avLst/>
          </a:prstGeom>
        </p:spPr>
      </p:sp>
      <p:sp>
        <p:nvSpPr>
          <p:cNvPr id="231" name="PlaceHolder 2"/>
          <p:cNvSpPr>
            <a:spLocks noGrp="1"/>
          </p:cNvSpPr>
          <p:nvPr>
            <p:ph type="body"/>
          </p:nvPr>
        </p:nvSpPr>
        <p:spPr>
          <a:xfrm>
            <a:off x="228600" y="4572000"/>
            <a:ext cx="7315200" cy="5257800"/>
          </a:xfrm>
          <a:prstGeom prst="rect">
            <a:avLst/>
          </a:prstGeom>
        </p:spPr>
        <p:txBody>
          <a:bodyPr lIns="0" rIns="0" tIns="0" bIns="0">
            <a:noAutofit/>
          </a:bodyPr>
          <a:p>
            <a:pPr>
              <a:lnSpc>
                <a:spcPct val="120000"/>
              </a:lnSpc>
            </a:pPr>
            <a:r>
              <a:rPr b="0" lang="en-GB" sz="3000" spc="-160" strike="noStrike">
                <a:solidFill>
                  <a:srgbClr val="3465a4"/>
                </a:solidFill>
                <a:latin typeface="Raleway"/>
                <a:ea typeface="Raleway"/>
              </a:rPr>
              <a:t>.</a:t>
            </a:r>
            <a:endParaRPr b="0" lang="en-US" sz="3000" spc="-1" strike="noStrike">
              <a:latin typeface="Raleway"/>
            </a:endParaRPr>
          </a:p>
        </p:txBody>
      </p:sp>
      <p:sp>
        <p:nvSpPr>
          <p:cNvPr id="232" name="TextShape 3"/>
          <p:cNvSpPr txBox="1"/>
          <p:nvPr/>
        </p:nvSpPr>
        <p:spPr>
          <a:xfrm>
            <a:off x="457200" y="4572000"/>
            <a:ext cx="6979320" cy="3886200"/>
          </a:xfrm>
          <a:prstGeom prst="rect">
            <a:avLst/>
          </a:prstGeom>
          <a:noFill/>
          <a:ln w="0">
            <a:noFill/>
          </a:ln>
        </p:spPr>
        <p:txBody>
          <a:bodyPr lIns="90000" rIns="90000" tIns="45000" bIns="45000">
            <a:noAutofit/>
          </a:bodyPr>
          <a:p>
            <a:pPr>
              <a:lnSpc>
                <a:spcPct val="100000"/>
              </a:lnSpc>
            </a:pPr>
            <a:r>
              <a:rPr b="1" lang="en-GB" sz="2800" spc="-1" strike="noStrike">
                <a:solidFill>
                  <a:srgbClr val="3465a4"/>
                </a:solidFill>
                <a:latin typeface="Seravek"/>
                <a:ea typeface="ITC Souvenir Demi"/>
              </a:rPr>
              <a:t>Isaiah 45:1</a:t>
            </a:r>
            <a:endParaRPr b="0" lang="en-US" sz="2800" spc="-1" strike="noStrike">
              <a:latin typeface="Arial"/>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Thus says the Lord to His anointed, to Cyrus, whose right hand I have held—to subdue nations before him and loose the armor of kings, to </a:t>
            </a:r>
            <a:r>
              <a:rPr b="1" lang="en-US" sz="2800" spc="-1" strike="noStrike">
                <a:solidFill>
                  <a:srgbClr val="3465a4"/>
                </a:solidFill>
                <a:latin typeface="Seravek"/>
                <a:ea typeface="Raleway"/>
              </a:rPr>
              <a:t>open</a:t>
            </a:r>
            <a:r>
              <a:rPr b="0" lang="en-US" sz="2800" spc="-1" strike="noStrike">
                <a:solidFill>
                  <a:srgbClr val="3465a4"/>
                </a:solidFill>
                <a:latin typeface="Seravek"/>
                <a:ea typeface="Raleway"/>
              </a:rPr>
              <a:t> before him the double doors, so that the </a:t>
            </a:r>
            <a:r>
              <a:rPr b="1" lang="en-US" sz="2800" spc="-1" strike="noStrike">
                <a:solidFill>
                  <a:srgbClr val="3465a4"/>
                </a:solidFill>
                <a:latin typeface="Seravek"/>
                <a:ea typeface="Raleway"/>
              </a:rPr>
              <a:t>gates</a:t>
            </a:r>
            <a:r>
              <a:rPr b="0" lang="en-US" sz="2800" spc="-1" strike="noStrike">
                <a:solidFill>
                  <a:srgbClr val="3465a4"/>
                </a:solidFill>
                <a:latin typeface="Seravek"/>
                <a:ea typeface="Raleway"/>
              </a:rPr>
              <a:t> will not be shut...</a:t>
            </a:r>
            <a:endParaRPr b="0" lang="en-US" sz="2800" spc="-1" strike="noStrike">
              <a:latin typeface="Arial"/>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3" name="PlaceHolder 1"/>
          <p:cNvSpPr>
            <a:spLocks noGrp="1"/>
          </p:cNvSpPr>
          <p:nvPr>
            <p:ph type="sldImg"/>
          </p:nvPr>
        </p:nvSpPr>
        <p:spPr>
          <a:xfrm>
            <a:off x="533520" y="718560"/>
            <a:ext cx="6704640" cy="3771360"/>
          </a:xfrm>
          <a:prstGeom prst="rect">
            <a:avLst/>
          </a:prstGeom>
        </p:spPr>
      </p:sp>
      <p:sp>
        <p:nvSpPr>
          <p:cNvPr id="234" name="PlaceHolder 2"/>
          <p:cNvSpPr>
            <a:spLocks noGrp="1"/>
          </p:cNvSpPr>
          <p:nvPr>
            <p:ph type="body"/>
          </p:nvPr>
        </p:nvSpPr>
        <p:spPr>
          <a:xfrm>
            <a:off x="457200" y="4572000"/>
            <a:ext cx="6858000" cy="5288760"/>
          </a:xfrm>
          <a:prstGeom prst="rect">
            <a:avLst/>
          </a:prstGeom>
        </p:spPr>
        <p:txBody>
          <a:bodyPr lIns="0" rIns="0" tIns="0" bIns="0">
            <a:noAutofit/>
          </a:bodyPr>
          <a:p>
            <a:r>
              <a:rPr b="0" lang="en-US" sz="2600" spc="-1" strike="noStrike">
                <a:latin typeface="Seravek"/>
                <a:ea typeface="Microsoft YaHei"/>
              </a:rPr>
              <a:t>  </a:t>
            </a:r>
            <a:r>
              <a:rPr b="0" lang="en-US" sz="2600" spc="-1" strike="noStrike">
                <a:latin typeface="Seravek"/>
                <a:ea typeface="Microsoft YaHei"/>
              </a:rPr>
              <a:t>Outside the fortified city of Babylon, Cyrus and his troops had diverted the river of Euphrates and were preparing to enter the city through the river gates, which had been left open. That night in 539 B.C., Belshazzar, king of Babylon, was hosting a huge party to his heathen gods. He served wine in the golden vessels his grandfather Nebuchadnezzar had taken from God‘s temple in Jerusalem. Then the fingers of a hand appeared on the wall, writing fiery letters which Belshazzar could not understand. Terrified, he called the prophet Daniel to read the writing. It was God</a:t>
            </a:r>
            <a:r>
              <a:rPr b="0" lang="en-US" sz="2600" spc="-1" strike="noStrike">
                <a:latin typeface="Seravek"/>
              </a:rPr>
              <a:t>‘s message to him. </a:t>
            </a:r>
            <a:r>
              <a:rPr b="0" lang="en-US" sz="2600" spc="-1" strike="noStrike">
                <a:solidFill>
                  <a:srgbClr val="ff4000"/>
                </a:solidFill>
                <a:latin typeface="Seravek"/>
              </a:rPr>
              <a:t>What did it say?</a:t>
            </a:r>
            <a:endParaRPr b="0" lang="en-US" sz="2600" spc="-1" strike="noStrike">
              <a:latin typeface="Raleway"/>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5" name="PlaceHolder 1"/>
          <p:cNvSpPr>
            <a:spLocks noGrp="1"/>
          </p:cNvSpPr>
          <p:nvPr>
            <p:ph type="sldImg"/>
          </p:nvPr>
        </p:nvSpPr>
        <p:spPr>
          <a:xfrm>
            <a:off x="533520" y="718560"/>
            <a:ext cx="6704640" cy="3771360"/>
          </a:xfrm>
          <a:prstGeom prst="rect">
            <a:avLst/>
          </a:prstGeom>
        </p:spPr>
      </p:sp>
      <p:sp>
        <p:nvSpPr>
          <p:cNvPr id="236"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5:26-29,30-31</a:t>
            </a:r>
            <a:r>
              <a:rPr b="0" lang="en-GB" sz="2800" spc="-1" strike="noStrike">
                <a:solidFill>
                  <a:srgbClr val="3465a4"/>
                </a:solidFill>
                <a:latin typeface="Seravek"/>
                <a:ea typeface="ITC Souvenir Demi"/>
              </a:rPr>
              <a:t> </a:t>
            </a:r>
            <a:endParaRPr b="0" lang="en-US" sz="2800" spc="-1" strike="noStrike">
              <a:latin typeface="Raleway"/>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This is the interpretation of each word. MENE: God has numbered your kingdom, and</a:t>
            </a:r>
            <a:r>
              <a:rPr b="1" lang="en-US" sz="2800" spc="-1" strike="noStrike">
                <a:solidFill>
                  <a:srgbClr val="3465a4"/>
                </a:solidFill>
                <a:latin typeface="Seravek"/>
                <a:ea typeface="Raleway"/>
              </a:rPr>
              <a:t> finished</a:t>
            </a:r>
            <a:r>
              <a:rPr b="0" lang="en-US" sz="2800" spc="-1" strike="noStrike">
                <a:solidFill>
                  <a:srgbClr val="3465a4"/>
                </a:solidFill>
                <a:latin typeface="Seravek"/>
                <a:ea typeface="Raleway"/>
              </a:rPr>
              <a:t> it; (27) TEKEL: You have been weighed in the balances, and found </a:t>
            </a:r>
            <a:r>
              <a:rPr b="1" lang="en-US" sz="2800" spc="-1" strike="noStrike">
                <a:solidFill>
                  <a:srgbClr val="3465a4"/>
                </a:solidFill>
                <a:latin typeface="Seravek"/>
                <a:ea typeface="Raleway"/>
              </a:rPr>
              <a:t>wanting</a:t>
            </a:r>
            <a:r>
              <a:rPr b="0" lang="en-US" sz="2800" spc="-1" strike="noStrike">
                <a:solidFill>
                  <a:srgbClr val="3465a4"/>
                </a:solidFill>
                <a:latin typeface="Seravek"/>
                <a:ea typeface="Raleway"/>
              </a:rPr>
              <a:t>;</a:t>
            </a:r>
            <a:r>
              <a:rPr b="0" lang="en-US" sz="2800" spc="-1" strike="noStrike">
                <a:solidFill>
                  <a:srgbClr val="3465a4"/>
                </a:solidFill>
                <a:latin typeface="Seravek"/>
                <a:ea typeface="Raleway"/>
              </a:rPr>
              <a:t> (28) PERES: Your kingdom has been </a:t>
            </a:r>
            <a:r>
              <a:rPr b="1" lang="en-US" sz="2800" spc="-1" strike="noStrike">
                <a:solidFill>
                  <a:srgbClr val="3465a4"/>
                </a:solidFill>
                <a:latin typeface="Seravek"/>
                <a:ea typeface="Raleway"/>
              </a:rPr>
              <a:t>divided</a:t>
            </a:r>
            <a:r>
              <a:rPr b="0" lang="en-US" sz="2800" spc="-1" strike="noStrike">
                <a:solidFill>
                  <a:srgbClr val="3465a4"/>
                </a:solidFill>
                <a:latin typeface="Seravek"/>
                <a:ea typeface="Raleway"/>
              </a:rPr>
              <a:t>, and </a:t>
            </a:r>
            <a:r>
              <a:rPr b="1" lang="en-US" sz="2800" spc="-1" strike="noStrike">
                <a:solidFill>
                  <a:srgbClr val="3465a4"/>
                </a:solidFill>
                <a:latin typeface="Seravek"/>
                <a:ea typeface="Raleway"/>
              </a:rPr>
              <a:t>given</a:t>
            </a:r>
            <a:r>
              <a:rPr b="0" lang="en-US" sz="2800" spc="-1" strike="noStrike">
                <a:solidFill>
                  <a:srgbClr val="3465a4"/>
                </a:solidFill>
                <a:latin typeface="Seravek"/>
                <a:ea typeface="Raleway"/>
              </a:rPr>
              <a:t> to the Medes and Persians”...(30) That very night Belshazzar, king of the Chaldeans, was slain. (31) And Darius the Mede received the kingdom, being about sixty-two years old.</a:t>
            </a:r>
            <a:endParaRPr b="0" lang="en-US" sz="2800" spc="-1" strike="noStrike">
              <a:latin typeface="Raleway"/>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7" name="PlaceHolder 1"/>
          <p:cNvSpPr>
            <a:spLocks noGrp="1"/>
          </p:cNvSpPr>
          <p:nvPr>
            <p:ph type="sldImg"/>
          </p:nvPr>
        </p:nvSpPr>
        <p:spPr>
          <a:xfrm>
            <a:off x="533520" y="718560"/>
            <a:ext cx="6704640" cy="3771360"/>
          </a:xfrm>
          <a:prstGeom prst="rect">
            <a:avLst/>
          </a:prstGeom>
        </p:spPr>
      </p:sp>
      <p:sp>
        <p:nvSpPr>
          <p:cNvPr id="238" name="PlaceHolder 2"/>
          <p:cNvSpPr>
            <a:spLocks noGrp="1"/>
          </p:cNvSpPr>
          <p:nvPr>
            <p:ph type="body"/>
          </p:nvPr>
        </p:nvSpPr>
        <p:spPr>
          <a:xfrm>
            <a:off x="457200" y="4752000"/>
            <a:ext cx="6858000" cy="5257800"/>
          </a:xfrm>
          <a:prstGeom prst="rect">
            <a:avLst/>
          </a:prstGeom>
        </p:spPr>
        <p:txBody>
          <a:bodyPr lIns="0" rIns="0" tIns="0" bIns="0">
            <a:noAutofit/>
          </a:bodyPr>
          <a:p>
            <a:r>
              <a:rPr b="0" lang="en-US" sz="2000" spc="-1" strike="noStrike">
                <a:latin typeface="Raleway"/>
              </a:rPr>
              <a:t>   </a:t>
            </a:r>
            <a:r>
              <a:rPr b="0" lang="en-US" sz="2800" spc="-1" strike="noStrike">
                <a:solidFill>
                  <a:srgbClr val="ff0000"/>
                </a:solidFill>
                <a:latin typeface="Seravek"/>
              </a:rPr>
              <a:t>What metal was used to represent the third kingdom, the nation who conquered Medo-Persia?</a:t>
            </a:r>
            <a:endParaRPr b="0" lang="en-US" sz="2800" spc="-1" strike="noStrike">
              <a:latin typeface="Raleway"/>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9" name="PlaceHolder 1"/>
          <p:cNvSpPr>
            <a:spLocks noGrp="1"/>
          </p:cNvSpPr>
          <p:nvPr>
            <p:ph type="sldImg"/>
          </p:nvPr>
        </p:nvSpPr>
        <p:spPr>
          <a:xfrm>
            <a:off x="533520" y="718560"/>
            <a:ext cx="6704640" cy="3771360"/>
          </a:xfrm>
          <a:prstGeom prst="rect">
            <a:avLst/>
          </a:prstGeom>
        </p:spPr>
      </p:sp>
      <p:sp>
        <p:nvSpPr>
          <p:cNvPr id="240"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2:39 </a:t>
            </a:r>
            <a:endParaRPr b="0" lang="en-US" sz="2800" spc="-1" strike="noStrike">
              <a:latin typeface="Raleway"/>
            </a:endParaRPr>
          </a:p>
          <a:p>
            <a:pPr>
              <a:lnSpc>
                <a:spcPct val="100000"/>
              </a:lnSpc>
            </a:pPr>
            <a:r>
              <a:rPr b="0" lang="en-US" sz="2800" spc="-1" strike="noStrike">
                <a:solidFill>
                  <a:srgbClr val="3465a4"/>
                </a:solidFill>
                <a:latin typeface="Seravek"/>
                <a:ea typeface="Raleway"/>
              </a:rPr>
              <a:t>   </a:t>
            </a:r>
            <a:r>
              <a:rPr b="0" lang="en-US" sz="2800" spc="-1" strike="noStrike">
                <a:solidFill>
                  <a:srgbClr val="3465a4"/>
                </a:solidFill>
                <a:latin typeface="Seravek"/>
                <a:ea typeface="Raleway"/>
              </a:rPr>
              <a:t>...then another, a third kingdom of </a:t>
            </a:r>
            <a:r>
              <a:rPr b="1" lang="en-US" sz="2800" spc="-1" strike="noStrike">
                <a:solidFill>
                  <a:srgbClr val="3465a4"/>
                </a:solidFill>
                <a:latin typeface="Seravek"/>
                <a:ea typeface="Raleway"/>
              </a:rPr>
              <a:t>bronze</a:t>
            </a:r>
            <a:r>
              <a:rPr b="0" lang="en-US" sz="2800" spc="-1" strike="noStrike">
                <a:solidFill>
                  <a:srgbClr val="3465a4"/>
                </a:solidFill>
                <a:latin typeface="Seravek"/>
                <a:ea typeface="Raleway"/>
              </a:rPr>
              <a:t>, which shall rule over all the earth.</a:t>
            </a:r>
            <a:endParaRPr b="0" lang="en-US" sz="2800" spc="-1" strike="noStrike">
              <a:latin typeface="Raleway"/>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1" name="PlaceHolder 1"/>
          <p:cNvSpPr>
            <a:spLocks noGrp="1"/>
          </p:cNvSpPr>
          <p:nvPr>
            <p:ph type="sldImg"/>
          </p:nvPr>
        </p:nvSpPr>
        <p:spPr>
          <a:xfrm>
            <a:off x="533520" y="718560"/>
            <a:ext cx="6704640" cy="3771360"/>
          </a:xfrm>
          <a:prstGeom prst="rect">
            <a:avLst/>
          </a:prstGeom>
        </p:spPr>
      </p:sp>
      <p:sp>
        <p:nvSpPr>
          <p:cNvPr id="24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solidFill>
                  <a:srgbClr val="ff0000"/>
                </a:solidFill>
                <a:latin typeface="Seravek"/>
                <a:ea typeface="Microsoft YaHei"/>
              </a:rPr>
              <a:t>     </a:t>
            </a:r>
            <a:r>
              <a:rPr b="0" lang="en-US" sz="2800" spc="-1" strike="noStrike">
                <a:solidFill>
                  <a:srgbClr val="000000"/>
                </a:solidFill>
                <a:latin typeface="Seravek"/>
                <a:ea typeface="Microsoft YaHei"/>
              </a:rPr>
              <a:t>The Greeks were known for their bronze armor. Alexander the Great led them to victory over the Medes and Persians in the Battle of Arbela in 331 B.C. Thousands of Persian soldiers, </a:t>
            </a:r>
            <a:r>
              <a:rPr b="0" lang="en-US" sz="2800" spc="-1" strike="noStrike">
                <a:solidFill>
                  <a:srgbClr val="000000"/>
                </a:solidFill>
                <a:latin typeface="Seravek"/>
              </a:rPr>
              <a:t>horseman, chariots, and even elephants were overthown. </a:t>
            </a:r>
            <a:endParaRPr b="0" lang="en-US" sz="2800" spc="-1" strike="noStrike">
              <a:latin typeface="Raleway"/>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3" name="PlaceHolder 1"/>
          <p:cNvSpPr>
            <a:spLocks noGrp="1"/>
          </p:cNvSpPr>
          <p:nvPr>
            <p:ph type="sldImg"/>
          </p:nvPr>
        </p:nvSpPr>
        <p:spPr>
          <a:xfrm>
            <a:off x="533520" y="718560"/>
            <a:ext cx="6704640" cy="3771360"/>
          </a:xfrm>
          <a:prstGeom prst="rect">
            <a:avLst/>
          </a:prstGeom>
        </p:spPr>
      </p:sp>
      <p:sp>
        <p:nvSpPr>
          <p:cNvPr id="244"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solidFill>
                  <a:srgbClr val="000000"/>
                </a:solidFill>
                <a:latin typeface="Seravek"/>
                <a:ea typeface="Microsoft YaHei"/>
              </a:rPr>
              <a:t>      </a:t>
            </a:r>
            <a:r>
              <a:rPr b="0" lang="en-US" sz="2800" spc="-1" strike="noStrike">
                <a:solidFill>
                  <a:srgbClr val="000000"/>
                </a:solidFill>
                <a:latin typeface="Seravek"/>
                <a:ea typeface="Microsoft YaHei"/>
              </a:rPr>
              <a:t>Greece is said to be the birthplace of democracy, because city states like Athens were the first to elect their leaders and not have kings. Greece is famous for its many philosophers. The Greek language became widespread throughout the Middle East.</a:t>
            </a:r>
            <a:endParaRPr b="0" lang="en-US" sz="2800" spc="-1" strike="noStrike">
              <a:latin typeface="Raleway"/>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5" name="PlaceHolder 1"/>
          <p:cNvSpPr>
            <a:spLocks noGrp="1"/>
          </p:cNvSpPr>
          <p:nvPr>
            <p:ph type="sldImg"/>
          </p:nvPr>
        </p:nvSpPr>
        <p:spPr>
          <a:xfrm>
            <a:off x="533520" y="718560"/>
            <a:ext cx="6704640" cy="3771360"/>
          </a:xfrm>
          <a:prstGeom prst="rect">
            <a:avLst/>
          </a:prstGeom>
        </p:spPr>
      </p:sp>
      <p:sp>
        <p:nvSpPr>
          <p:cNvPr id="24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Raleway"/>
              </a:rPr>
              <a:t>   </a:t>
            </a:r>
            <a:r>
              <a:rPr b="0" lang="en-US" sz="2800" spc="-1" strike="noStrike">
                <a:latin typeface="Seravek"/>
              </a:rPr>
              <a:t>During the years of Alexander the Great, a huge Macedonian empire was created that stretched from modern-day Greece to Egypt and Iran, until the borders of India. </a:t>
            </a:r>
            <a:r>
              <a:rPr b="0" lang="en-US" sz="2800" spc="-1" strike="noStrike">
                <a:solidFill>
                  <a:srgbClr val="ff4000"/>
                </a:solidFill>
                <a:latin typeface="Seravek"/>
              </a:rPr>
              <a:t>How was the fourth kingdom described?</a:t>
            </a:r>
            <a:endParaRPr b="0" lang="en-US" sz="2800" spc="-1" strike="noStrike">
              <a:latin typeface="Raleway"/>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7" name="PlaceHolder 1"/>
          <p:cNvSpPr>
            <a:spLocks noGrp="1"/>
          </p:cNvSpPr>
          <p:nvPr>
            <p:ph type="sldImg"/>
          </p:nvPr>
        </p:nvSpPr>
        <p:spPr>
          <a:xfrm>
            <a:off x="533520" y="718560"/>
            <a:ext cx="6704640" cy="3771360"/>
          </a:xfrm>
          <a:prstGeom prst="rect">
            <a:avLst/>
          </a:prstGeom>
        </p:spPr>
      </p:sp>
      <p:sp>
        <p:nvSpPr>
          <p:cNvPr id="248"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2:40 </a:t>
            </a:r>
            <a:endParaRPr b="0" lang="en-US" sz="2800" spc="-1" strike="noStrike">
              <a:latin typeface="Raleway"/>
            </a:endParaRPr>
          </a:p>
          <a:p>
            <a:pPr>
              <a:lnSpc>
                <a:spcPct val="100000"/>
              </a:lnSpc>
            </a:pPr>
            <a:r>
              <a:rPr b="0" lang="en-US" sz="2800" spc="-41" strike="noStrike">
                <a:solidFill>
                  <a:srgbClr val="3465a4"/>
                </a:solidFill>
                <a:latin typeface="Seravek"/>
                <a:ea typeface="Raleway"/>
              </a:rPr>
              <a:t>   </a:t>
            </a:r>
            <a:r>
              <a:rPr b="0" lang="en-US" sz="2800" spc="-41" strike="noStrike">
                <a:solidFill>
                  <a:srgbClr val="3465a4"/>
                </a:solidFill>
                <a:latin typeface="Seravek"/>
                <a:ea typeface="Raleway"/>
              </a:rPr>
              <a:t>And the fourth kingdom shall be as </a:t>
            </a:r>
            <a:r>
              <a:rPr b="1" lang="en-US" sz="2800" spc="-41" strike="noStrike">
                <a:solidFill>
                  <a:srgbClr val="3465a4"/>
                </a:solidFill>
                <a:latin typeface="Seravek"/>
                <a:ea typeface="Raleway"/>
              </a:rPr>
              <a:t>strong</a:t>
            </a:r>
            <a:r>
              <a:rPr b="0" lang="en-US" sz="2800" spc="-41" strike="noStrike">
                <a:solidFill>
                  <a:srgbClr val="3465a4"/>
                </a:solidFill>
                <a:latin typeface="Seravek"/>
                <a:ea typeface="Raleway"/>
              </a:rPr>
              <a:t> as </a:t>
            </a:r>
            <a:r>
              <a:rPr b="1" lang="en-US" sz="2800" spc="-41" strike="noStrike">
                <a:solidFill>
                  <a:srgbClr val="3465a4"/>
                </a:solidFill>
                <a:latin typeface="Seravek"/>
                <a:ea typeface="Raleway"/>
              </a:rPr>
              <a:t>iron</a:t>
            </a:r>
            <a:r>
              <a:rPr b="0" lang="en-US" sz="2800" spc="-41" strike="noStrike">
                <a:solidFill>
                  <a:srgbClr val="3465a4"/>
                </a:solidFill>
                <a:latin typeface="Seravek"/>
                <a:ea typeface="Raleway"/>
              </a:rPr>
              <a:t>, inasmuch as iron breaks in pieces and shatters everything; and like iron that crushes, that kingdom will break in pieces and </a:t>
            </a:r>
            <a:r>
              <a:rPr b="1" lang="en-US" sz="2800" spc="-41" strike="noStrike">
                <a:solidFill>
                  <a:srgbClr val="3465a4"/>
                </a:solidFill>
                <a:latin typeface="Seravek"/>
                <a:ea typeface="Raleway"/>
              </a:rPr>
              <a:t>crush</a:t>
            </a:r>
            <a:r>
              <a:rPr b="0" lang="en-US" sz="2800" spc="-41" strike="noStrike">
                <a:solidFill>
                  <a:srgbClr val="3465a4"/>
                </a:solidFill>
                <a:latin typeface="Seravek"/>
                <a:ea typeface="Raleway"/>
              </a:rPr>
              <a:t> all the others.</a:t>
            </a:r>
            <a:endParaRPr b="0" lang="en-US" sz="2800" spc="-1" strike="noStrike">
              <a:latin typeface="Raleway"/>
            </a:endParaRPr>
          </a:p>
          <a:p>
            <a:pPr>
              <a:lnSpc>
                <a:spcPct val="100000"/>
              </a:lnSpc>
            </a:pPr>
            <a:endParaRPr b="0" lang="en-US" sz="2800" spc="-1" strike="noStrike">
              <a:latin typeface="Raleway"/>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9" name="PlaceHolder 1"/>
          <p:cNvSpPr>
            <a:spLocks noGrp="1"/>
          </p:cNvSpPr>
          <p:nvPr>
            <p:ph type="sldImg"/>
          </p:nvPr>
        </p:nvSpPr>
        <p:spPr>
          <a:xfrm>
            <a:off x="533520" y="718560"/>
            <a:ext cx="6704640" cy="3771360"/>
          </a:xfrm>
          <a:prstGeom prst="rect">
            <a:avLst/>
          </a:prstGeom>
        </p:spPr>
      </p:sp>
      <p:sp>
        <p:nvSpPr>
          <p:cNvPr id="250"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The legs of iron were a symbol of the iron monarchy of Rome, which conquered the Greeks in 168 B.C., and ruled for over 600 years. </a:t>
            </a:r>
            <a:endParaRPr b="0" lang="en-US" sz="2800" spc="-1" strike="noStrike">
              <a:latin typeface="Raleway"/>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1" name="PlaceHolder 1"/>
          <p:cNvSpPr>
            <a:spLocks noGrp="1"/>
          </p:cNvSpPr>
          <p:nvPr>
            <p:ph type="sldImg"/>
          </p:nvPr>
        </p:nvSpPr>
        <p:spPr>
          <a:xfrm>
            <a:off x="533520" y="718560"/>
            <a:ext cx="6704640" cy="3771360"/>
          </a:xfrm>
          <a:prstGeom prst="rect">
            <a:avLst/>
          </a:prstGeom>
        </p:spPr>
      </p:sp>
      <p:sp>
        <p:nvSpPr>
          <p:cNvPr id="252" name="PlaceHolder 2"/>
          <p:cNvSpPr>
            <a:spLocks noGrp="1"/>
          </p:cNvSpPr>
          <p:nvPr>
            <p:ph type="body"/>
          </p:nvPr>
        </p:nvSpPr>
        <p:spPr>
          <a:xfrm>
            <a:off x="457200" y="4572000"/>
            <a:ext cx="66294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The Romans were in power at the time Jesus came to our earth</a:t>
            </a:r>
            <a:r>
              <a:rPr b="0" lang="en-US" sz="2800" spc="-1" strike="noStrike">
                <a:solidFill>
                  <a:srgbClr val="000000"/>
                </a:solidFill>
                <a:latin typeface="Seravek"/>
              </a:rPr>
              <a:t>. A Roman ruler gave the decree that brought Joseph and Mary to Bethlehem, and years later, Jesus healed the servant of a Roman centurion. </a:t>
            </a:r>
            <a:endParaRPr b="0" lang="en-US" sz="2800" spc="-1" strike="noStrike">
              <a:latin typeface="Raleway"/>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3" name="PlaceHolder 1"/>
          <p:cNvSpPr>
            <a:spLocks noGrp="1"/>
          </p:cNvSpPr>
          <p:nvPr>
            <p:ph type="sldImg"/>
          </p:nvPr>
        </p:nvSpPr>
        <p:spPr>
          <a:xfrm>
            <a:off x="533520" y="718560"/>
            <a:ext cx="6704640" cy="3771360"/>
          </a:xfrm>
          <a:prstGeom prst="rect">
            <a:avLst/>
          </a:prstGeom>
        </p:spPr>
      </p:sp>
      <p:sp>
        <p:nvSpPr>
          <p:cNvPr id="254"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solidFill>
                  <a:srgbClr val="ff4000"/>
                </a:solidFill>
                <a:latin typeface="Seravek"/>
              </a:rPr>
              <a:t>When Pilate, a Roman ruler, asked the Jews, “Shall I crucify your king?” what did they reply?</a:t>
            </a:r>
            <a:endParaRPr b="0" lang="en-US" sz="2800" spc="-1" strike="noStrike">
              <a:latin typeface="Raleway"/>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5" name="PlaceHolder 1"/>
          <p:cNvSpPr>
            <a:spLocks noGrp="1"/>
          </p:cNvSpPr>
          <p:nvPr>
            <p:ph type="sldImg"/>
          </p:nvPr>
        </p:nvSpPr>
        <p:spPr>
          <a:xfrm>
            <a:off x="533520" y="718560"/>
            <a:ext cx="6704640" cy="3771360"/>
          </a:xfrm>
          <a:prstGeom prst="rect">
            <a:avLst/>
          </a:prstGeom>
        </p:spPr>
      </p:sp>
      <p:sp>
        <p:nvSpPr>
          <p:cNvPr id="256"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John 19:14,15</a:t>
            </a:r>
            <a:r>
              <a:rPr b="0" lang="en-GB" sz="2800" spc="-1" strike="noStrike">
                <a:solidFill>
                  <a:srgbClr val="3465a4"/>
                </a:solidFill>
                <a:latin typeface="Seravek"/>
                <a:ea typeface="ITC Souvenir Demi"/>
              </a:rPr>
              <a:t> </a:t>
            </a:r>
            <a:endParaRPr b="0" lang="en-US" sz="2800" spc="-1" strike="noStrike">
              <a:latin typeface="Raleway"/>
            </a:endParaRPr>
          </a:p>
          <a:p>
            <a:pPr>
              <a:lnSpc>
                <a:spcPct val="100000"/>
              </a:lnSpc>
            </a:pPr>
            <a:r>
              <a:rPr b="0" lang="en-US" sz="2800" spc="-41" strike="noStrike">
                <a:solidFill>
                  <a:srgbClr val="3465a4"/>
                </a:solidFill>
                <a:latin typeface="Seravek"/>
                <a:ea typeface="Raleway"/>
              </a:rPr>
              <a:t>   </a:t>
            </a:r>
            <a:r>
              <a:rPr b="0" lang="en-US" sz="2800" spc="-41" strike="noStrike">
                <a:solidFill>
                  <a:srgbClr val="3465a4"/>
                </a:solidFill>
                <a:latin typeface="Seravek"/>
                <a:ea typeface="Raleway"/>
              </a:rPr>
              <a:t>...And he said to the Jews, “Behold your King!” (15) But they cried out, “Away with Him, away with Him! </a:t>
            </a:r>
            <a:r>
              <a:rPr b="1" lang="en-US" sz="2800" spc="-41" strike="noStrike">
                <a:solidFill>
                  <a:srgbClr val="3465a4"/>
                </a:solidFill>
                <a:latin typeface="Seravek"/>
                <a:ea typeface="Raleway"/>
              </a:rPr>
              <a:t>Crucify </a:t>
            </a:r>
            <a:r>
              <a:rPr b="0" lang="en-US" sz="2800" spc="-41" strike="noStrike">
                <a:solidFill>
                  <a:srgbClr val="3465a4"/>
                </a:solidFill>
                <a:latin typeface="Seravek"/>
                <a:ea typeface="Raleway"/>
              </a:rPr>
              <a:t>Him!”Pilate said to them, “Shall I crucify your King?” The chief priests answered, “We have no king but </a:t>
            </a:r>
            <a:r>
              <a:rPr b="1" lang="en-US" sz="2800" spc="-41" strike="noStrike">
                <a:solidFill>
                  <a:srgbClr val="3465a4"/>
                </a:solidFill>
                <a:latin typeface="Seravek"/>
                <a:ea typeface="Raleway"/>
              </a:rPr>
              <a:t>Caesar</a:t>
            </a:r>
            <a:r>
              <a:rPr b="0" lang="en-US" sz="2800" spc="-41" strike="noStrike">
                <a:solidFill>
                  <a:srgbClr val="3465a4"/>
                </a:solidFill>
                <a:latin typeface="Seravek"/>
                <a:ea typeface="Raleway"/>
              </a:rPr>
              <a:t>!”</a:t>
            </a:r>
            <a:endParaRPr b="0" lang="en-US" sz="2800" spc="-1" strike="noStrike">
              <a:latin typeface="Raleway"/>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7" name="PlaceHolder 1"/>
          <p:cNvSpPr>
            <a:spLocks noGrp="1"/>
          </p:cNvSpPr>
          <p:nvPr>
            <p:ph type="sldImg"/>
          </p:nvPr>
        </p:nvSpPr>
        <p:spPr>
          <a:xfrm>
            <a:off x="533520" y="718560"/>
            <a:ext cx="6704640" cy="3771360"/>
          </a:xfrm>
          <a:prstGeom prst="rect">
            <a:avLst/>
          </a:prstGeom>
        </p:spPr>
      </p:sp>
      <p:sp>
        <p:nvSpPr>
          <p:cNvPr id="25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During the long Roman rule, many of God’s people were persecuted and killed, including Peter, James, and Paul.</a:t>
            </a:r>
            <a:endParaRPr b="0" lang="en-US" sz="2800" spc="-1" strike="noStrike">
              <a:latin typeface="Raleway"/>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9" name="PlaceHolder 1"/>
          <p:cNvSpPr>
            <a:spLocks noGrp="1"/>
          </p:cNvSpPr>
          <p:nvPr>
            <p:ph type="sldImg"/>
          </p:nvPr>
        </p:nvSpPr>
        <p:spPr>
          <a:xfrm>
            <a:off x="533520" y="718560"/>
            <a:ext cx="6704640" cy="3771360"/>
          </a:xfrm>
          <a:prstGeom prst="rect">
            <a:avLst/>
          </a:prstGeom>
        </p:spPr>
      </p:sp>
      <p:sp>
        <p:nvSpPr>
          <p:cNvPr id="260"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Instead of being conquered by another world-ruling empire, Rome was divided up into different kingdoms represented by the feet and toes of the image. </a:t>
            </a:r>
            <a:r>
              <a:rPr b="0" lang="en-US" sz="2800" spc="-1" strike="noStrike">
                <a:solidFill>
                  <a:srgbClr val="ff0000"/>
                </a:solidFill>
                <a:latin typeface="Seravek"/>
              </a:rPr>
              <a:t>How was this division described in the prophecy?</a:t>
            </a:r>
            <a:endParaRPr b="0" lang="en-US" sz="2800" spc="-1" strike="noStrike">
              <a:latin typeface="Raleway"/>
            </a:endParaRPr>
          </a:p>
          <a:p>
            <a:r>
              <a:rPr b="0" lang="en-US" sz="2800" spc="-1" strike="noStrike">
                <a:solidFill>
                  <a:srgbClr val="000000"/>
                </a:solidFill>
                <a:latin typeface="Seravek"/>
              </a:rPr>
              <a:t> </a:t>
            </a:r>
            <a:endParaRPr b="0" lang="en-US" sz="2800" spc="-1" strike="noStrike">
              <a:latin typeface="Raleway"/>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1" name="PlaceHolder 1"/>
          <p:cNvSpPr>
            <a:spLocks noGrp="1"/>
          </p:cNvSpPr>
          <p:nvPr>
            <p:ph type="sldImg"/>
          </p:nvPr>
        </p:nvSpPr>
        <p:spPr>
          <a:xfrm>
            <a:off x="533520" y="718560"/>
            <a:ext cx="6704640" cy="3771360"/>
          </a:xfrm>
          <a:prstGeom prst="rect">
            <a:avLst/>
          </a:prstGeom>
        </p:spPr>
      </p:sp>
      <p:sp>
        <p:nvSpPr>
          <p:cNvPr id="262"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2:41,43</a:t>
            </a:r>
            <a:endParaRPr b="0" lang="en-US" sz="2800" spc="-1" strike="noStrike">
              <a:latin typeface="Raleway"/>
            </a:endParaRPr>
          </a:p>
          <a:p>
            <a:pPr>
              <a:lnSpc>
                <a:spcPct val="100000"/>
              </a:lnSpc>
            </a:pPr>
            <a:r>
              <a:rPr b="0" lang="en-US" sz="2800" spc="-80" strike="noStrike">
                <a:solidFill>
                  <a:srgbClr val="3465a4"/>
                </a:solidFill>
                <a:latin typeface="Seravek"/>
                <a:ea typeface="Raleway"/>
              </a:rPr>
              <a:t>   </a:t>
            </a:r>
            <a:r>
              <a:rPr b="0" lang="en-US" sz="2800" spc="-80" strike="noStrike">
                <a:solidFill>
                  <a:srgbClr val="3465a4"/>
                </a:solidFill>
                <a:latin typeface="Seravek"/>
                <a:ea typeface="Raleway"/>
              </a:rPr>
              <a:t>Whereas you saw the feet and toes, partly of potter’s clay and partly of iron, the kingdom shall be </a:t>
            </a:r>
            <a:r>
              <a:rPr b="1" lang="en-US" sz="2800" spc="-80" strike="noStrike">
                <a:solidFill>
                  <a:srgbClr val="3465a4"/>
                </a:solidFill>
                <a:latin typeface="Seravek Medium"/>
                <a:ea typeface="Raleway"/>
              </a:rPr>
              <a:t>divided</a:t>
            </a:r>
            <a:r>
              <a:rPr b="0" lang="en-US" sz="2800" spc="-80" strike="noStrike">
                <a:solidFill>
                  <a:srgbClr val="3465a4"/>
                </a:solidFill>
                <a:latin typeface="Seravek"/>
                <a:ea typeface="Raleway"/>
              </a:rPr>
              <a:t>; yet the strength of the iron shall be in it, just as you saw the iron mixed with ceramic clay</a:t>
            </a:r>
            <a:r>
              <a:rPr b="0" lang="en-US" sz="2800" spc="-80" strike="noStrike">
                <a:solidFill>
                  <a:srgbClr val="0019e5"/>
                </a:solidFill>
                <a:latin typeface="Seravek"/>
                <a:ea typeface="Raleway"/>
              </a:rPr>
              <a:t>.</a:t>
            </a:r>
            <a:r>
              <a:rPr b="0" lang="en-US" sz="2800" spc="-80" strike="noStrike">
                <a:solidFill>
                  <a:srgbClr val="3465a4"/>
                </a:solidFill>
                <a:latin typeface="Seravek"/>
                <a:ea typeface="Raleway"/>
              </a:rPr>
              <a:t> (43)</a:t>
            </a:r>
            <a:r>
              <a:rPr b="0" lang="en-US" sz="2800" spc="-80" strike="noStrike">
                <a:solidFill>
                  <a:srgbClr val="3465a4"/>
                </a:solidFill>
                <a:latin typeface="Seravek"/>
                <a:ea typeface="Raleway"/>
              </a:rPr>
              <a:t>And as the toes of the feet were of iron and partly of clay, so the kingdom shall be partly </a:t>
            </a:r>
            <a:r>
              <a:rPr b="1" lang="en-US" sz="2800" spc="-80" strike="noStrike">
                <a:solidFill>
                  <a:srgbClr val="3465a4"/>
                </a:solidFill>
                <a:latin typeface="Seravek"/>
                <a:ea typeface="Raleway"/>
              </a:rPr>
              <a:t>strong</a:t>
            </a:r>
            <a:r>
              <a:rPr b="0" lang="en-US" sz="2800" spc="-80" strike="noStrike">
                <a:solidFill>
                  <a:srgbClr val="3465a4"/>
                </a:solidFill>
                <a:latin typeface="Seravek"/>
                <a:ea typeface="Raleway"/>
              </a:rPr>
              <a:t> and partly </a:t>
            </a:r>
            <a:r>
              <a:rPr b="1" lang="en-US" sz="2800" spc="-80" strike="noStrike">
                <a:solidFill>
                  <a:srgbClr val="3465a4"/>
                </a:solidFill>
                <a:latin typeface="Seravek"/>
                <a:ea typeface="Raleway"/>
              </a:rPr>
              <a:t>fragile</a:t>
            </a:r>
            <a:r>
              <a:rPr b="0" lang="en-US" sz="2800" spc="-80" strike="noStrike">
                <a:solidFill>
                  <a:srgbClr val="3465a4"/>
                </a:solidFill>
                <a:latin typeface="Seravek"/>
                <a:ea typeface="Raleway"/>
              </a:rPr>
              <a:t>.</a:t>
            </a:r>
            <a:endParaRPr b="0" lang="en-US" sz="2800" spc="-1" strike="noStrike">
              <a:latin typeface="Raleway"/>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3" name="PlaceHolder 1"/>
          <p:cNvSpPr>
            <a:spLocks noGrp="1"/>
          </p:cNvSpPr>
          <p:nvPr>
            <p:ph type="sldImg"/>
          </p:nvPr>
        </p:nvSpPr>
        <p:spPr>
          <a:xfrm>
            <a:off x="533520" y="718560"/>
            <a:ext cx="6704640" cy="3771360"/>
          </a:xfrm>
          <a:prstGeom prst="rect">
            <a:avLst/>
          </a:prstGeom>
        </p:spPr>
      </p:sp>
      <p:sp>
        <p:nvSpPr>
          <p:cNvPr id="264"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By A.D. 476, the Roman empire had been invaded and plundered by various barbarian tribes. Ten of these claimed control over different areas. By 538 AD, three (the Ostrogoths, Suevi, and Vandals) had been destroyed by the papacy because they didn’t agree with her mandates. </a:t>
            </a:r>
            <a:endParaRPr b="0" lang="en-US" sz="2800" spc="-1" strike="noStrike">
              <a:latin typeface="Raleway"/>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5" name="PlaceHolder 1"/>
          <p:cNvSpPr>
            <a:spLocks noGrp="1"/>
          </p:cNvSpPr>
          <p:nvPr>
            <p:ph type="sldImg"/>
          </p:nvPr>
        </p:nvSpPr>
        <p:spPr>
          <a:xfrm>
            <a:off x="533520" y="718560"/>
            <a:ext cx="6704640" cy="3771360"/>
          </a:xfrm>
          <a:prstGeom prst="rect">
            <a:avLst/>
          </a:prstGeom>
        </p:spPr>
      </p:sp>
      <p:sp>
        <p:nvSpPr>
          <p:cNvPr id="266" name="PlaceHolder 2"/>
          <p:cNvSpPr>
            <a:spLocks noGrp="1"/>
          </p:cNvSpPr>
          <p:nvPr>
            <p:ph type="body"/>
          </p:nvPr>
        </p:nvSpPr>
        <p:spPr>
          <a:xfrm>
            <a:off x="228600" y="4572000"/>
            <a:ext cx="7315200" cy="5257800"/>
          </a:xfrm>
          <a:prstGeom prst="rect">
            <a:avLst/>
          </a:prstGeom>
        </p:spPr>
        <p:txBody>
          <a:bodyPr lIns="0" rIns="0" tIns="0" bIns="0">
            <a:noAutofit/>
          </a:bodyPr>
          <a:p>
            <a:r>
              <a:rPr b="0" lang="en-US" sz="2800" spc="-1" strike="noStrike">
                <a:latin typeface="Seravek"/>
                <a:ea typeface="Microsoft YaHei"/>
              </a:rPr>
              <a:t>      </a:t>
            </a:r>
            <a:r>
              <a:rPr b="0" lang="en-US" sz="2800" spc="-1" strike="noStrike">
                <a:latin typeface="Seravek"/>
                <a:ea typeface="Microsoft YaHei"/>
              </a:rPr>
              <a:t>Also in 538 A.D., </a:t>
            </a:r>
            <a:r>
              <a:rPr b="0" lang="en-US" sz="2800" spc="-1" strike="noStrike">
                <a:latin typeface="Seravek"/>
              </a:rPr>
              <a:t>the Emperor  Justinian decreed that the pope should be “the head of all the churches, head of all bishops, and the true and effective corrector of heretics”. Since then, the pope has claimed to represent Jesus Christ on Earth.</a:t>
            </a:r>
            <a:endParaRPr b="0" lang="en-US" sz="2800" spc="-1" strike="noStrike">
              <a:latin typeface="Raleway"/>
            </a:endParaRP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7" name="PlaceHolder 1"/>
          <p:cNvSpPr>
            <a:spLocks noGrp="1"/>
          </p:cNvSpPr>
          <p:nvPr>
            <p:ph type="sldImg"/>
          </p:nvPr>
        </p:nvSpPr>
        <p:spPr>
          <a:xfrm>
            <a:off x="533520" y="718560"/>
            <a:ext cx="6704640" cy="3771360"/>
          </a:xfrm>
          <a:prstGeom prst="rect">
            <a:avLst/>
          </a:prstGeom>
        </p:spPr>
      </p:sp>
      <p:sp>
        <p:nvSpPr>
          <p:cNvPr id="26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The seven barbarian tribes that remained developed into what eventually became modern Europe. Over the years, many different leaders* have tried to unite Europe, but all have failed. </a:t>
            </a:r>
            <a:r>
              <a:rPr b="0" lang="en-US" sz="2800" spc="-1" strike="noStrike">
                <a:solidFill>
                  <a:srgbClr val="ff0000"/>
                </a:solidFill>
                <a:latin typeface="Seravek"/>
              </a:rPr>
              <a:t>How had Daniel’s prophecy predicted this?</a:t>
            </a:r>
            <a:r>
              <a:rPr b="0" lang="en-US" sz="2800" spc="-1" strike="noStrike">
                <a:latin typeface="Seravek"/>
              </a:rPr>
              <a:t> </a:t>
            </a:r>
            <a:endParaRPr b="0" lang="en-US" sz="2800" spc="-1" strike="noStrike">
              <a:latin typeface="Raleway"/>
            </a:endParaRPr>
          </a:p>
          <a:p>
            <a:endParaRPr b="0" lang="en-US" sz="2800" spc="-1" strike="noStrike">
              <a:latin typeface="Raleway"/>
            </a:endParaRPr>
          </a:p>
          <a:p>
            <a:endParaRPr b="0" lang="en-US" sz="2800" spc="-1" strike="noStrike">
              <a:latin typeface="Raleway"/>
            </a:endParaRPr>
          </a:p>
          <a:p>
            <a:endParaRPr b="0" lang="en-US" sz="2800" spc="-1" strike="noStrike">
              <a:latin typeface="Raleway"/>
            </a:endParaRPr>
          </a:p>
          <a:p>
            <a:r>
              <a:rPr b="0" lang="en-US" sz="1800" spc="-1" strike="noStrike">
                <a:latin typeface="Seravek"/>
              </a:rPr>
              <a:t>   </a:t>
            </a:r>
            <a:r>
              <a:rPr b="0" lang="en-US" sz="1800" spc="-1" strike="noStrike">
                <a:latin typeface="Seravek"/>
              </a:rPr>
              <a:t>*for example, Charlemagne, Napoleon, Kaiser Wilhelm II, and Hitler </a:t>
            </a:r>
            <a:endParaRPr b="0" lang="en-US" sz="1800" spc="-1" strike="noStrike">
              <a:latin typeface="Raleway"/>
            </a:endParaRP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9" name="PlaceHolder 1"/>
          <p:cNvSpPr>
            <a:spLocks noGrp="1"/>
          </p:cNvSpPr>
          <p:nvPr>
            <p:ph type="sldImg"/>
          </p:nvPr>
        </p:nvSpPr>
        <p:spPr>
          <a:xfrm>
            <a:off x="533520" y="718560"/>
            <a:ext cx="6704640" cy="3771360"/>
          </a:xfrm>
          <a:prstGeom prst="rect">
            <a:avLst/>
          </a:prstGeom>
        </p:spPr>
      </p:sp>
      <p:sp>
        <p:nvSpPr>
          <p:cNvPr id="270"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2:43</a:t>
            </a:r>
            <a:endParaRPr b="0" lang="en-US" sz="2800" spc="-1" strike="noStrike">
              <a:latin typeface="Raleway"/>
            </a:endParaRPr>
          </a:p>
          <a:p>
            <a:pPr>
              <a:lnSpc>
                <a:spcPct val="100000"/>
              </a:lnSpc>
            </a:pPr>
            <a:r>
              <a:rPr b="0" lang="en-US" sz="2800" spc="-80" strike="noStrike">
                <a:solidFill>
                  <a:srgbClr val="3465a4"/>
                </a:solidFill>
                <a:latin typeface="Seravek"/>
                <a:ea typeface="Raleway"/>
              </a:rPr>
              <a:t>   </a:t>
            </a:r>
            <a:r>
              <a:rPr b="0" lang="en-US" sz="2800" spc="-80" strike="noStrike">
                <a:solidFill>
                  <a:srgbClr val="3465a4"/>
                </a:solidFill>
                <a:latin typeface="Seravek"/>
                <a:ea typeface="Raleway"/>
              </a:rPr>
              <a:t>As you saw iron mixed with ceramic clay, they will mingle with the seed of men; but they will </a:t>
            </a:r>
            <a:r>
              <a:rPr b="1" lang="en-US" sz="2800" spc="-80" strike="noStrike">
                <a:solidFill>
                  <a:srgbClr val="3465a4"/>
                </a:solidFill>
                <a:latin typeface="Seravek"/>
                <a:ea typeface="Raleway"/>
              </a:rPr>
              <a:t>not adhere</a:t>
            </a:r>
            <a:r>
              <a:rPr b="0" lang="en-US" sz="2800" spc="-80" strike="noStrike">
                <a:solidFill>
                  <a:srgbClr val="3465a4"/>
                </a:solidFill>
                <a:latin typeface="Seravek"/>
                <a:ea typeface="Raleway"/>
              </a:rPr>
              <a:t> to one another, just as iron does not mix with clay.</a:t>
            </a:r>
            <a:endParaRPr b="0" lang="en-US" sz="2800" spc="-1" strike="noStrike">
              <a:latin typeface="Raleway"/>
            </a:endParaRPr>
          </a:p>
          <a:p>
            <a:pPr>
              <a:lnSpc>
                <a:spcPct val="100000"/>
              </a:lnSpc>
            </a:pPr>
            <a:endParaRPr b="0" lang="en-US" sz="2800" spc="-1" strike="noStrike">
              <a:latin typeface="Raleway"/>
            </a:endParaRP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1" name="PlaceHolder 1"/>
          <p:cNvSpPr>
            <a:spLocks noGrp="1"/>
          </p:cNvSpPr>
          <p:nvPr>
            <p:ph type="sldImg"/>
          </p:nvPr>
        </p:nvSpPr>
        <p:spPr>
          <a:xfrm>
            <a:off x="533520" y="718560"/>
            <a:ext cx="6704640" cy="3771360"/>
          </a:xfrm>
          <a:prstGeom prst="rect">
            <a:avLst/>
          </a:prstGeom>
        </p:spPr>
      </p:sp>
      <p:sp>
        <p:nvSpPr>
          <p:cNvPr id="272"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ea typeface="Microsoft YaHei"/>
              </a:rPr>
              <a:t>   </a:t>
            </a:r>
            <a:r>
              <a:rPr b="0" lang="en-US" sz="2800" spc="-1" strike="noStrike">
                <a:latin typeface="Seravek"/>
                <a:ea typeface="Microsoft YaHei"/>
              </a:rPr>
              <a:t>The Bible predicted that no ruler would be successful in uniting all the countries of Europe. </a:t>
            </a:r>
            <a:r>
              <a:rPr b="0" lang="en-US" sz="2800" spc="-1" strike="noStrike">
                <a:latin typeface="Seravek"/>
              </a:rPr>
              <a:t> </a:t>
            </a:r>
            <a:r>
              <a:rPr b="0" lang="en-US" sz="2800" spc="-1" strike="noStrike">
                <a:solidFill>
                  <a:srgbClr val="ff0000"/>
                </a:solidFill>
                <a:latin typeface="Seravek"/>
              </a:rPr>
              <a:t>Who will set up the final kingdom on earth?</a:t>
            </a:r>
            <a:endParaRPr b="0" lang="en-US" sz="2800" spc="-1" strike="noStrike">
              <a:latin typeface="Raleway"/>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3" name="PlaceHolder 1"/>
          <p:cNvSpPr>
            <a:spLocks noGrp="1"/>
          </p:cNvSpPr>
          <p:nvPr>
            <p:ph type="sldImg"/>
          </p:nvPr>
        </p:nvSpPr>
        <p:spPr>
          <a:xfrm>
            <a:off x="533520" y="718560"/>
            <a:ext cx="6704640" cy="3771360"/>
          </a:xfrm>
          <a:prstGeom prst="rect">
            <a:avLst/>
          </a:prstGeom>
        </p:spPr>
      </p:sp>
      <p:sp>
        <p:nvSpPr>
          <p:cNvPr id="274" name="PlaceHolder 2"/>
          <p:cNvSpPr>
            <a:spLocks noGrp="1"/>
          </p:cNvSpPr>
          <p:nvPr>
            <p:ph type="body"/>
          </p:nvPr>
        </p:nvSpPr>
        <p:spPr>
          <a:xfrm>
            <a:off x="457200" y="4572000"/>
            <a:ext cx="6858000" cy="5352480"/>
          </a:xfrm>
          <a:prstGeom prst="rect">
            <a:avLst/>
          </a:prstGeom>
        </p:spPr>
        <p:txBody>
          <a:bodyPr lIns="0" rIns="0" tIns="0" bIns="0">
            <a:noAutofit/>
          </a:bodyPr>
          <a:p>
            <a:pPr>
              <a:lnSpc>
                <a:spcPct val="100000"/>
              </a:lnSpc>
            </a:pPr>
            <a:r>
              <a:rPr b="1" lang="en-GB" sz="2800" spc="-1" strike="noStrike">
                <a:solidFill>
                  <a:srgbClr val="3465a4"/>
                </a:solidFill>
                <a:latin typeface="Seravek"/>
                <a:ea typeface="ITC Souvenir Demi"/>
              </a:rPr>
              <a:t>Daniel 2:44</a:t>
            </a:r>
            <a:endParaRPr b="0" lang="en-US" sz="2800" spc="-1" strike="noStrike">
              <a:latin typeface="Raleway"/>
            </a:endParaRPr>
          </a:p>
          <a:p>
            <a:pPr>
              <a:lnSpc>
                <a:spcPct val="100000"/>
              </a:lnSpc>
            </a:pPr>
            <a:r>
              <a:rPr b="0" lang="en-US" sz="2800" spc="-80" strike="noStrike">
                <a:solidFill>
                  <a:srgbClr val="3465a4"/>
                </a:solidFill>
                <a:latin typeface="Seravek"/>
                <a:ea typeface="Raleway"/>
              </a:rPr>
              <a:t>   </a:t>
            </a:r>
            <a:r>
              <a:rPr b="0" lang="en-US" sz="2800" spc="-80" strike="noStrike">
                <a:solidFill>
                  <a:srgbClr val="3465a4"/>
                </a:solidFill>
                <a:latin typeface="Seravek"/>
                <a:ea typeface="Raleway"/>
              </a:rPr>
              <a:t>And in the days of these kings the </a:t>
            </a:r>
            <a:r>
              <a:rPr b="1" lang="en-US" sz="2800" spc="-80" strike="noStrike">
                <a:solidFill>
                  <a:srgbClr val="3465a4"/>
                </a:solidFill>
                <a:latin typeface="Seravek"/>
                <a:ea typeface="Raleway"/>
              </a:rPr>
              <a:t>God </a:t>
            </a:r>
            <a:r>
              <a:rPr b="0" lang="en-US" sz="2800" spc="-80" strike="noStrike">
                <a:solidFill>
                  <a:srgbClr val="3465a4"/>
                </a:solidFill>
                <a:latin typeface="Seravek"/>
                <a:ea typeface="Raleway"/>
              </a:rPr>
              <a:t>of</a:t>
            </a:r>
            <a:r>
              <a:rPr b="1" lang="en-US" sz="2800" spc="-80" strike="noStrike">
                <a:solidFill>
                  <a:srgbClr val="3465a4"/>
                </a:solidFill>
                <a:latin typeface="Seravek"/>
                <a:ea typeface="Raleway"/>
              </a:rPr>
              <a:t> heaven</a:t>
            </a:r>
            <a:r>
              <a:rPr b="0" lang="en-US" sz="2800" spc="-80" strike="noStrike">
                <a:solidFill>
                  <a:srgbClr val="3465a4"/>
                </a:solidFill>
                <a:latin typeface="Seravek"/>
                <a:ea typeface="Raleway"/>
              </a:rPr>
              <a:t> will set up a kingdom which shall never be destroyed; and the kingdom shall not be left to other people; it shall break in pieces and consume all these kingdoms, and it shall stand forever.</a:t>
            </a:r>
            <a:endParaRPr b="0" lang="en-US" sz="2800" spc="-1" strike="noStrike">
              <a:latin typeface="Raleway"/>
            </a:endParaRPr>
          </a:p>
          <a:p>
            <a:pPr>
              <a:lnSpc>
                <a:spcPct val="100000"/>
              </a:lnSpc>
            </a:pPr>
            <a:r>
              <a:rPr b="0" lang="en-US" sz="3600" spc="-80" strike="noStrike">
                <a:solidFill>
                  <a:srgbClr val="3465a4"/>
                </a:solidFill>
                <a:latin typeface="Raleway"/>
                <a:ea typeface="Raleway"/>
              </a:rPr>
              <a:t> </a:t>
            </a:r>
            <a:endParaRPr b="0" lang="en-US" sz="3600" spc="-1" strike="noStrike">
              <a:latin typeface="Raleway"/>
            </a:endParaRP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5" name="PlaceHolder 1"/>
          <p:cNvSpPr>
            <a:spLocks noGrp="1"/>
          </p:cNvSpPr>
          <p:nvPr>
            <p:ph type="sldImg"/>
          </p:nvPr>
        </p:nvSpPr>
        <p:spPr>
          <a:xfrm>
            <a:off x="533520" y="718560"/>
            <a:ext cx="6704640" cy="3771360"/>
          </a:xfrm>
          <a:prstGeom prst="rect">
            <a:avLst/>
          </a:prstGeom>
        </p:spPr>
      </p:sp>
      <p:sp>
        <p:nvSpPr>
          <p:cNvPr id="276"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solidFill>
                  <a:srgbClr val="000000"/>
                </a:solidFill>
                <a:latin typeface="Seravek"/>
              </a:rPr>
              <a:t>     </a:t>
            </a:r>
            <a:r>
              <a:rPr b="0" lang="en-US" sz="2800" spc="-1" strike="noStrike">
                <a:solidFill>
                  <a:srgbClr val="000000"/>
                </a:solidFill>
                <a:latin typeface="Seravek"/>
              </a:rPr>
              <a:t>The stone that broke the image in pieces and became  a mountain that filled the whole earth represents the kingdom of Christ, which will never end. </a:t>
            </a:r>
            <a:r>
              <a:rPr b="0" lang="en-US" sz="2800" spc="-1" strike="noStrike">
                <a:solidFill>
                  <a:srgbClr val="ff4000"/>
                </a:solidFill>
                <a:latin typeface="Seravek"/>
              </a:rPr>
              <a:t>How did Nebuchadnezzar react when he heard this?</a:t>
            </a:r>
            <a:endParaRPr b="0" lang="en-US" sz="2800" spc="-1" strike="noStrike">
              <a:latin typeface="Raleway"/>
            </a:endParaRPr>
          </a:p>
        </p:txBody>
      </p:sp>
    </p:spTree>
  </p:cSld>
</p:notes>
</file>

<file path=ppt/notesSlides/notesSlide5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7" name="PlaceHolder 1"/>
          <p:cNvSpPr>
            <a:spLocks noGrp="1"/>
          </p:cNvSpPr>
          <p:nvPr>
            <p:ph type="sldImg"/>
          </p:nvPr>
        </p:nvSpPr>
        <p:spPr>
          <a:xfrm>
            <a:off x="533520" y="718560"/>
            <a:ext cx="6704640" cy="3771360"/>
          </a:xfrm>
          <a:prstGeom prst="rect">
            <a:avLst/>
          </a:prstGeom>
        </p:spPr>
      </p:sp>
      <p:sp>
        <p:nvSpPr>
          <p:cNvPr id="278"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1" lang="en-GB" sz="2800" spc="-80" strike="noStrike">
                <a:solidFill>
                  <a:srgbClr val="3465a4"/>
                </a:solidFill>
                <a:latin typeface="Seravek"/>
                <a:ea typeface="ITC Souvenir Demi"/>
              </a:rPr>
              <a:t>Daniel 2:45,47</a:t>
            </a:r>
            <a:endParaRPr b="0" lang="en-US" sz="2800" spc="-1" strike="noStrike">
              <a:latin typeface="Raleway"/>
            </a:endParaRPr>
          </a:p>
          <a:p>
            <a:pPr>
              <a:lnSpc>
                <a:spcPct val="100000"/>
              </a:lnSpc>
            </a:pPr>
            <a:r>
              <a:rPr b="0" lang="en-US" sz="2800" spc="-80" strike="noStrike">
                <a:solidFill>
                  <a:srgbClr val="3465a4"/>
                </a:solidFill>
                <a:latin typeface="Seravek"/>
                <a:ea typeface="Raleway"/>
              </a:rPr>
              <a:t>   </a:t>
            </a:r>
            <a:r>
              <a:rPr b="0" lang="en-US" sz="2800" spc="-80" strike="noStrike">
                <a:solidFill>
                  <a:srgbClr val="3465a4"/>
                </a:solidFill>
                <a:latin typeface="Seravek"/>
                <a:ea typeface="Raleway"/>
              </a:rPr>
              <a:t>Inasmuch as you saw that the stone was cut out of the mountain without hands, and that it broke in pieces the iron, the bronze, the clay, the silver, and the gold—the great God has made known to the king what will come to pass after this. The dream is certain, and its interpretation is sure.”… (47) The king answered Daniel, and said, “Truly your God is the </a:t>
            </a:r>
            <a:r>
              <a:rPr b="1" lang="en-US" sz="2800" spc="-80" strike="noStrike">
                <a:solidFill>
                  <a:srgbClr val="3465a4"/>
                </a:solidFill>
                <a:latin typeface="Seravek"/>
                <a:ea typeface="Raleway"/>
              </a:rPr>
              <a:t>God</a:t>
            </a:r>
            <a:r>
              <a:rPr b="0" lang="en-US" sz="2800" spc="-80" strike="noStrike">
                <a:solidFill>
                  <a:srgbClr val="3465a4"/>
                </a:solidFill>
                <a:latin typeface="Seravek"/>
                <a:ea typeface="Raleway"/>
              </a:rPr>
              <a:t> of gods, the </a:t>
            </a:r>
            <a:r>
              <a:rPr b="1" lang="en-US" sz="2800" spc="-80" strike="noStrike">
                <a:solidFill>
                  <a:srgbClr val="3465a4"/>
                </a:solidFill>
                <a:latin typeface="Seravek"/>
                <a:ea typeface="Raleway"/>
              </a:rPr>
              <a:t>Lord</a:t>
            </a:r>
            <a:r>
              <a:rPr b="0" lang="en-US" sz="2800" spc="-80" strike="noStrike">
                <a:solidFill>
                  <a:srgbClr val="3465a4"/>
                </a:solidFill>
                <a:latin typeface="Seravek"/>
                <a:ea typeface="Raleway"/>
              </a:rPr>
              <a:t> of kings, and a</a:t>
            </a:r>
            <a:r>
              <a:rPr b="1" lang="en-US" sz="2800" spc="-80" strike="noStrike">
                <a:solidFill>
                  <a:srgbClr val="3465a4"/>
                </a:solidFill>
                <a:latin typeface="Seravek"/>
                <a:ea typeface="Raleway"/>
              </a:rPr>
              <a:t> revealer</a:t>
            </a:r>
            <a:r>
              <a:rPr b="0" lang="en-US" sz="2800" spc="-80" strike="noStrike">
                <a:solidFill>
                  <a:srgbClr val="3465a4"/>
                </a:solidFill>
                <a:latin typeface="Seravek"/>
                <a:ea typeface="Raleway"/>
              </a:rPr>
              <a:t> of secrets, since you could reveal this secret.”</a:t>
            </a:r>
            <a:r>
              <a:rPr b="0" lang="en-US" sz="2000" spc="-80" strike="noStrike">
                <a:solidFill>
                  <a:srgbClr val="3465a4"/>
                </a:solidFill>
                <a:latin typeface="Raleway"/>
                <a:ea typeface="Raleway"/>
              </a:rPr>
              <a:t> </a:t>
            </a:r>
            <a:endParaRPr b="0" lang="en-US" sz="2000" spc="-1" strike="noStrike">
              <a:latin typeface="Raleway"/>
            </a:endParaRP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9" name="PlaceHolder 1"/>
          <p:cNvSpPr>
            <a:spLocks noGrp="1"/>
          </p:cNvSpPr>
          <p:nvPr>
            <p:ph type="sldImg"/>
          </p:nvPr>
        </p:nvSpPr>
        <p:spPr>
          <a:xfrm>
            <a:off x="533520" y="718560"/>
            <a:ext cx="6704640" cy="3771360"/>
          </a:xfrm>
          <a:prstGeom prst="rect">
            <a:avLst/>
          </a:prstGeom>
        </p:spPr>
      </p:sp>
      <p:sp>
        <p:nvSpPr>
          <p:cNvPr id="280"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ea typeface="Microsoft YaHei"/>
              </a:rPr>
              <a:t>   </a:t>
            </a:r>
            <a:r>
              <a:rPr b="0" lang="en-US" sz="2800" spc="-1" strike="noStrike">
                <a:latin typeface="Seravek"/>
                <a:ea typeface="Microsoft YaHei"/>
              </a:rPr>
              <a:t>Kingdoms have come and gone, but above the distractions of Earth, God sits enthroned. All things are open to His divine survey, and from His great and calm eternity He orders that which His providence sees best.</a:t>
            </a:r>
            <a:endParaRPr b="0" lang="en-US" sz="2800" spc="-1" strike="noStrike">
              <a:latin typeface="Raleway"/>
            </a:endParaRPr>
          </a:p>
          <a:p>
            <a:r>
              <a:rPr b="0" lang="en-US" sz="2800" spc="-1" strike="noStrike">
                <a:latin typeface="Seravek"/>
                <a:ea typeface="Microsoft YaHei"/>
              </a:rPr>
              <a:t>   </a:t>
            </a:r>
            <a:r>
              <a:rPr b="0" lang="en-US" sz="2800" spc="-1" strike="noStrike">
                <a:latin typeface="Seravek"/>
                <a:ea typeface="Microsoft YaHei"/>
              </a:rPr>
              <a:t>Regardless of what any nation or leader may say or do, we can know that there </a:t>
            </a:r>
            <a:r>
              <a:rPr b="0" lang="en-US" sz="2800" spc="-1" strike="noStrike">
                <a:latin typeface="Seravek"/>
              </a:rPr>
              <a:t>will </a:t>
            </a:r>
            <a:r>
              <a:rPr b="1" lang="en-US" sz="2800" spc="-1" strike="noStrike">
                <a:latin typeface="Seravek"/>
              </a:rPr>
              <a:t>never</a:t>
            </a:r>
            <a:r>
              <a:rPr b="0" lang="en-US" sz="2800" spc="-1" strike="noStrike">
                <a:latin typeface="Seravek"/>
              </a:rPr>
              <a:t> be another one-world government!  </a:t>
            </a:r>
            <a:endParaRPr b="0" lang="en-US" sz="2800" spc="-1" strike="noStrike">
              <a:latin typeface="Raleway"/>
            </a:endParaRP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1" name="PlaceHolder 1"/>
          <p:cNvSpPr>
            <a:spLocks noGrp="1"/>
          </p:cNvSpPr>
          <p:nvPr>
            <p:ph type="sldImg"/>
          </p:nvPr>
        </p:nvSpPr>
        <p:spPr>
          <a:xfrm>
            <a:off x="533520" y="718560"/>
            <a:ext cx="6704640" cy="3771360"/>
          </a:xfrm>
          <a:prstGeom prst="rect">
            <a:avLst/>
          </a:prstGeom>
        </p:spPr>
      </p:sp>
      <p:sp>
        <p:nvSpPr>
          <p:cNvPr id="282" name="PlaceHolder 2"/>
          <p:cNvSpPr>
            <a:spLocks noGrp="1"/>
          </p:cNvSpPr>
          <p:nvPr>
            <p:ph type="body"/>
          </p:nvPr>
        </p:nvSpPr>
        <p:spPr>
          <a:xfrm>
            <a:off x="457200" y="4572000"/>
            <a:ext cx="68580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Jesus is coming back! This hope is for us! We are living in the very tips of the toes of the image – the last days of earth’s history. The final kingdom to come is the coming of our Lord Jesus Christ!</a:t>
            </a:r>
            <a:endParaRPr b="0" lang="en-US" sz="2800" spc="-1" strike="noStrike">
              <a:latin typeface="Raleway"/>
            </a:endParaRPr>
          </a:p>
        </p:txBody>
      </p:sp>
    </p:spTree>
  </p:cSld>
</p:notes>
</file>

<file path=ppt/notesSlides/notesSlide6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3" name="PlaceHolder 1"/>
          <p:cNvSpPr>
            <a:spLocks noGrp="1"/>
          </p:cNvSpPr>
          <p:nvPr>
            <p:ph type="sldImg"/>
          </p:nvPr>
        </p:nvSpPr>
        <p:spPr>
          <a:xfrm>
            <a:off x="533520" y="718560"/>
            <a:ext cx="6704640" cy="3771360"/>
          </a:xfrm>
          <a:prstGeom prst="rect">
            <a:avLst/>
          </a:prstGeom>
        </p:spPr>
      </p:sp>
      <p:sp>
        <p:nvSpPr>
          <p:cNvPr id="284" name="PlaceHolder 2"/>
          <p:cNvSpPr>
            <a:spLocks noGrp="1"/>
          </p:cNvSpPr>
          <p:nvPr>
            <p:ph type="body"/>
          </p:nvPr>
        </p:nvSpPr>
        <p:spPr>
          <a:xfrm>
            <a:off x="685800" y="4572000"/>
            <a:ext cx="6629400" cy="5257800"/>
          </a:xfrm>
          <a:prstGeom prst="rect">
            <a:avLst/>
          </a:prstGeom>
        </p:spPr>
        <p:txBody>
          <a:bodyPr lIns="0" rIns="0" tIns="0" bIns="0">
            <a:noAutofit/>
          </a:bodyPr>
          <a:p>
            <a:r>
              <a:rPr b="0" lang="en-US" sz="2800" spc="-1" strike="noStrike">
                <a:latin typeface="Seravek"/>
              </a:rPr>
              <a:t>   </a:t>
            </a:r>
            <a:r>
              <a:rPr b="0" lang="en-US" sz="2800" spc="-1" strike="noStrike">
                <a:latin typeface="Seravek"/>
              </a:rPr>
              <a:t>Soon, very soon, Jesus will come back to Earth and receive His kingdom. </a:t>
            </a:r>
            <a:r>
              <a:rPr b="0" lang="en-US" sz="2800" spc="-1" strike="noStrike">
                <a:solidFill>
                  <a:srgbClr val="ff0000"/>
                </a:solidFill>
                <a:latin typeface="Seravek"/>
              </a:rPr>
              <a:t>How long will He reign?</a:t>
            </a:r>
            <a:endParaRPr b="0" lang="en-US" sz="2800" spc="-1" strike="noStrike">
              <a:latin typeface="Raleway"/>
            </a:endParaRPr>
          </a:p>
        </p:txBody>
      </p:sp>
    </p:spTree>
  </p:cSld>
</p:notes>
</file>

<file path=ppt/notesSlides/notesSlide6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5" name="PlaceHolder 1"/>
          <p:cNvSpPr>
            <a:spLocks noGrp="1"/>
          </p:cNvSpPr>
          <p:nvPr>
            <p:ph type="sldImg"/>
          </p:nvPr>
        </p:nvSpPr>
        <p:spPr>
          <a:xfrm>
            <a:off x="533520" y="718560"/>
            <a:ext cx="6704640" cy="3771360"/>
          </a:xfrm>
          <a:prstGeom prst="rect">
            <a:avLst/>
          </a:prstGeom>
        </p:spPr>
      </p:sp>
      <p:sp>
        <p:nvSpPr>
          <p:cNvPr id="286" name="PlaceHolder 2"/>
          <p:cNvSpPr>
            <a:spLocks noGrp="1"/>
          </p:cNvSpPr>
          <p:nvPr>
            <p:ph type="body"/>
          </p:nvPr>
        </p:nvSpPr>
        <p:spPr>
          <a:xfrm>
            <a:off x="457200" y="4572000"/>
            <a:ext cx="6858000" cy="5257800"/>
          </a:xfrm>
          <a:prstGeom prst="rect">
            <a:avLst/>
          </a:prstGeom>
        </p:spPr>
        <p:txBody>
          <a:bodyPr lIns="0" rIns="0" tIns="0" bIns="0">
            <a:noAutofit/>
          </a:bodyPr>
          <a:p>
            <a:pPr>
              <a:lnSpc>
                <a:spcPct val="100000"/>
              </a:lnSpc>
            </a:pPr>
            <a:r>
              <a:rPr b="1" lang="en-GB" sz="2800" spc="-80" strike="noStrike">
                <a:solidFill>
                  <a:srgbClr val="3465a4"/>
                </a:solidFill>
                <a:latin typeface="Seravek"/>
                <a:ea typeface="ITC Souvenir Demi"/>
              </a:rPr>
              <a:t>Revelation 11:15</a:t>
            </a:r>
            <a:endParaRPr b="0" lang="en-US" sz="2800" spc="-1" strike="noStrike">
              <a:latin typeface="Raleway"/>
            </a:endParaRPr>
          </a:p>
          <a:p>
            <a:pPr>
              <a:lnSpc>
                <a:spcPct val="100000"/>
              </a:lnSpc>
            </a:pPr>
            <a:r>
              <a:rPr b="0" lang="en-US" sz="2800" spc="-80" strike="noStrike">
                <a:solidFill>
                  <a:srgbClr val="3465a4"/>
                </a:solidFill>
                <a:latin typeface="Seravek"/>
                <a:ea typeface="Raleway"/>
              </a:rPr>
              <a:t>   </a:t>
            </a:r>
            <a:r>
              <a:rPr b="0" lang="en-US" sz="2800" spc="-80" strike="noStrike">
                <a:solidFill>
                  <a:srgbClr val="3465a4"/>
                </a:solidFill>
                <a:latin typeface="Seravek"/>
                <a:ea typeface="Raleway"/>
              </a:rPr>
              <a:t>Then the seventh angel sounded: And there were loud voices in heaven, saying, “The kingdoms of this world have become the kingdoms of our Lord and of His Christ, and He shall reign </a:t>
            </a:r>
            <a:r>
              <a:rPr b="1" lang="en-US" sz="2800" spc="-80" strike="noStrike">
                <a:solidFill>
                  <a:srgbClr val="3465a4"/>
                </a:solidFill>
                <a:latin typeface="Seravek"/>
                <a:ea typeface="Raleway"/>
              </a:rPr>
              <a:t>forever</a:t>
            </a:r>
            <a:r>
              <a:rPr b="0" lang="en-US" sz="2800" spc="-80" strike="noStrike">
                <a:solidFill>
                  <a:srgbClr val="3465a4"/>
                </a:solidFill>
                <a:latin typeface="Seravek"/>
                <a:ea typeface="Raleway"/>
              </a:rPr>
              <a:t> and </a:t>
            </a:r>
            <a:r>
              <a:rPr b="1" lang="en-US" sz="2800" spc="-80" strike="noStrike">
                <a:solidFill>
                  <a:srgbClr val="3465a4"/>
                </a:solidFill>
                <a:latin typeface="Seravek"/>
                <a:ea typeface="Raleway"/>
              </a:rPr>
              <a:t>ever</a:t>
            </a:r>
            <a:r>
              <a:rPr b="0" lang="en-US" sz="2800" spc="-80" strike="noStrike">
                <a:solidFill>
                  <a:srgbClr val="3465a4"/>
                </a:solidFill>
                <a:latin typeface="Seravek"/>
                <a:ea typeface="Raleway"/>
              </a:rPr>
              <a:t>!”</a:t>
            </a:r>
            <a:r>
              <a:rPr b="0" lang="en-US" sz="2800" spc="-80" strike="noStrike">
                <a:solidFill>
                  <a:srgbClr val="3465a4"/>
                </a:solidFill>
                <a:latin typeface="Raleway"/>
                <a:ea typeface="Raleway"/>
              </a:rPr>
              <a:t> </a:t>
            </a:r>
            <a:endParaRPr b="0" lang="en-US" sz="2800" spc="-1" strike="noStrike">
              <a:latin typeface="Raleway"/>
            </a:endParaRPr>
          </a:p>
        </p:txBody>
      </p:sp>
    </p:spTree>
  </p:cSld>
</p:notes>
</file>

<file path=ppt/notesSlides/notesSlide6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7" name="PlaceHolder 1"/>
          <p:cNvSpPr>
            <a:spLocks noGrp="1"/>
          </p:cNvSpPr>
          <p:nvPr>
            <p:ph type="sldImg"/>
          </p:nvPr>
        </p:nvSpPr>
        <p:spPr>
          <a:xfrm>
            <a:off x="533520" y="718560"/>
            <a:ext cx="6704640" cy="3771360"/>
          </a:xfrm>
          <a:prstGeom prst="rect">
            <a:avLst/>
          </a:prstGeom>
        </p:spPr>
      </p:sp>
      <p:sp>
        <p:nvSpPr>
          <p:cNvPr id="288" name="PlaceHolder 2"/>
          <p:cNvSpPr>
            <a:spLocks noGrp="1"/>
          </p:cNvSpPr>
          <p:nvPr>
            <p:ph type="body"/>
          </p:nvPr>
        </p:nvSpPr>
        <p:spPr>
          <a:xfrm>
            <a:off x="457200" y="4752000"/>
            <a:ext cx="6858000" cy="5257800"/>
          </a:xfrm>
          <a:prstGeom prst="rect">
            <a:avLst/>
          </a:prstGeom>
        </p:spPr>
        <p:txBody>
          <a:bodyPr lIns="0" rIns="0" tIns="0" bIns="0">
            <a:noAutofit/>
          </a:bodyPr>
          <a:p>
            <a:r>
              <a:rPr b="0" lang="en-US" sz="2800" spc="-1" strike="noStrike">
                <a:latin typeface="Seravek"/>
              </a:rPr>
              <a:t>   </a:t>
            </a:r>
            <a:r>
              <a:rPr b="0" lang="en-US" sz="2800" spc="-1" strike="noStrike">
                <a:solidFill>
                  <a:srgbClr val="ff0000"/>
                </a:solidFill>
                <a:latin typeface="Seravek"/>
              </a:rPr>
              <a:t>Will you choose to be part of the kingdom of God that will never end?</a:t>
            </a:r>
            <a:endParaRPr b="0" lang="en-US" sz="2800" spc="-1" strike="noStrike">
              <a:latin typeface="Raleway"/>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6" name="PlaceHolder 2"/>
          <p:cNvSpPr>
            <a:spLocks noGrp="1"/>
          </p:cNvSpPr>
          <p:nvPr>
            <p:ph type="subTitle"/>
          </p:nvPr>
        </p:nvSpPr>
        <p:spPr>
          <a:xfrm>
            <a:off x="504000" y="1326600"/>
            <a:ext cx="9071640" cy="328824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8" name="PlaceHolder 2"/>
          <p:cNvSpPr>
            <a:spLocks noGrp="1"/>
          </p:cNvSpPr>
          <p:nvPr>
            <p:ph type="body"/>
          </p:nvPr>
        </p:nvSpPr>
        <p:spPr>
          <a:xfrm>
            <a:off x="504000" y="1326600"/>
            <a:ext cx="907164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0"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11"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504000" y="226080"/>
            <a:ext cx="9071640" cy="4388400"/>
          </a:xfrm>
          <a:prstGeom prst="rect">
            <a:avLst/>
          </a:prstGeom>
        </p:spPr>
        <p:txBody>
          <a:bodyPr lIns="0" rIns="0" tIns="0" bIns="0" anchor="ctr">
            <a:noAutofit/>
          </a:bodyPr>
          <a:p>
            <a:pPr algn="ctr"/>
            <a:endParaRPr b="0" lang="en-US"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5"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16" name="PlaceHolder 3"/>
          <p:cNvSpPr>
            <a:spLocks noGrp="1"/>
          </p:cNvSpPr>
          <p:nvPr>
            <p:ph type="body"/>
          </p:nvPr>
        </p:nvSpPr>
        <p:spPr>
          <a:xfrm>
            <a:off x="5152680" y="1326600"/>
            <a:ext cx="4426920" cy="3288240"/>
          </a:xfrm>
          <a:prstGeom prst="rect">
            <a:avLst/>
          </a:prstGeom>
        </p:spPr>
        <p:txBody>
          <a:bodyPr lIns="0" rIns="0" tIns="0" bIns="0">
            <a:normAutofit/>
          </a:bodyPr>
          <a:p>
            <a:endParaRPr b="0" lang="en-US" sz="3200" spc="-1" strike="noStrike">
              <a:latin typeface="Arial"/>
            </a:endParaRPr>
          </a:p>
        </p:txBody>
      </p:sp>
      <p:sp>
        <p:nvSpPr>
          <p:cNvPr id="17"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19" name="PlaceHolder 2"/>
          <p:cNvSpPr>
            <a:spLocks noGrp="1"/>
          </p:cNvSpPr>
          <p:nvPr>
            <p:ph type="body"/>
          </p:nvPr>
        </p:nvSpPr>
        <p:spPr>
          <a:xfrm>
            <a:off x="504000" y="1326600"/>
            <a:ext cx="4426920" cy="3288240"/>
          </a:xfrm>
          <a:prstGeom prst="rect">
            <a:avLst/>
          </a:prstGeom>
        </p:spPr>
        <p:txBody>
          <a:bodyPr lIns="0" rIns="0" tIns="0" bIns="0">
            <a:normAutofit/>
          </a:bodyPr>
          <a:p>
            <a:endParaRPr b="0" lang="en-US" sz="3200" spc="-1" strike="noStrike">
              <a:latin typeface="Arial"/>
            </a:endParaRPr>
          </a:p>
        </p:txBody>
      </p:sp>
      <p:sp>
        <p:nvSpPr>
          <p:cNvPr id="20"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1" name="PlaceHolder 4"/>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3"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24"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25" name="PlaceHolder 4"/>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27" name="PlaceHolder 2"/>
          <p:cNvSpPr>
            <a:spLocks noGrp="1"/>
          </p:cNvSpPr>
          <p:nvPr>
            <p:ph type="body"/>
          </p:nvPr>
        </p:nvSpPr>
        <p:spPr>
          <a:xfrm>
            <a:off x="504000" y="1326600"/>
            <a:ext cx="9071640" cy="1568160"/>
          </a:xfrm>
          <a:prstGeom prst="rect">
            <a:avLst/>
          </a:prstGeom>
        </p:spPr>
        <p:txBody>
          <a:bodyPr lIns="0" rIns="0" tIns="0" bIns="0">
            <a:normAutofit/>
          </a:bodyPr>
          <a:p>
            <a:endParaRPr b="0" lang="en-US" sz="3200" spc="-1" strike="noStrike">
              <a:latin typeface="Arial"/>
            </a:endParaRPr>
          </a:p>
        </p:txBody>
      </p:sp>
      <p:sp>
        <p:nvSpPr>
          <p:cNvPr id="28" name="PlaceHolder 3"/>
          <p:cNvSpPr>
            <a:spLocks noGrp="1"/>
          </p:cNvSpPr>
          <p:nvPr>
            <p:ph type="body"/>
          </p:nvPr>
        </p:nvSpPr>
        <p:spPr>
          <a:xfrm>
            <a:off x="504000" y="3044160"/>
            <a:ext cx="907164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0" name="PlaceHolder 2"/>
          <p:cNvSpPr>
            <a:spLocks noGrp="1"/>
          </p:cNvSpPr>
          <p:nvPr>
            <p:ph type="body"/>
          </p:nvPr>
        </p:nvSpPr>
        <p:spPr>
          <a:xfrm>
            <a:off x="504000" y="1326600"/>
            <a:ext cx="4426920" cy="1568160"/>
          </a:xfrm>
          <a:prstGeom prst="rect">
            <a:avLst/>
          </a:prstGeom>
        </p:spPr>
        <p:txBody>
          <a:bodyPr lIns="0" rIns="0" tIns="0" bIns="0">
            <a:normAutofit/>
          </a:bodyPr>
          <a:p>
            <a:endParaRPr b="0" lang="en-US" sz="3200" spc="-1" strike="noStrike">
              <a:latin typeface="Arial"/>
            </a:endParaRPr>
          </a:p>
        </p:txBody>
      </p:sp>
      <p:sp>
        <p:nvSpPr>
          <p:cNvPr id="31" name="PlaceHolder 3"/>
          <p:cNvSpPr>
            <a:spLocks noGrp="1"/>
          </p:cNvSpPr>
          <p:nvPr>
            <p:ph type="body"/>
          </p:nvPr>
        </p:nvSpPr>
        <p:spPr>
          <a:xfrm>
            <a:off x="5152680" y="1326600"/>
            <a:ext cx="4426920" cy="1568160"/>
          </a:xfrm>
          <a:prstGeom prst="rect">
            <a:avLst/>
          </a:prstGeom>
        </p:spPr>
        <p:txBody>
          <a:bodyPr lIns="0" rIns="0" tIns="0" bIns="0">
            <a:normAutofit/>
          </a:bodyPr>
          <a:p>
            <a:endParaRPr b="0" lang="en-US" sz="3200" spc="-1" strike="noStrike">
              <a:latin typeface="Arial"/>
            </a:endParaRPr>
          </a:p>
        </p:txBody>
      </p:sp>
      <p:sp>
        <p:nvSpPr>
          <p:cNvPr id="32" name="PlaceHolder 4"/>
          <p:cNvSpPr>
            <a:spLocks noGrp="1"/>
          </p:cNvSpPr>
          <p:nvPr>
            <p:ph type="body"/>
          </p:nvPr>
        </p:nvSpPr>
        <p:spPr>
          <a:xfrm>
            <a:off x="504000" y="3044160"/>
            <a:ext cx="4426920" cy="1568160"/>
          </a:xfrm>
          <a:prstGeom prst="rect">
            <a:avLst/>
          </a:prstGeom>
        </p:spPr>
        <p:txBody>
          <a:bodyPr lIns="0" rIns="0" tIns="0" bIns="0">
            <a:normAutofit/>
          </a:bodyPr>
          <a:p>
            <a:endParaRPr b="0" lang="en-US" sz="3200" spc="-1" strike="noStrike">
              <a:latin typeface="Arial"/>
            </a:endParaRPr>
          </a:p>
        </p:txBody>
      </p:sp>
      <p:sp>
        <p:nvSpPr>
          <p:cNvPr id="33" name="PlaceHolder 5"/>
          <p:cNvSpPr>
            <a:spLocks noGrp="1"/>
          </p:cNvSpPr>
          <p:nvPr>
            <p:ph type="body"/>
          </p:nvPr>
        </p:nvSpPr>
        <p:spPr>
          <a:xfrm>
            <a:off x="5152680" y="3044160"/>
            <a:ext cx="4426920" cy="1568160"/>
          </a:xfrm>
          <a:prstGeom prst="rect">
            <a:avLst/>
          </a:prstGeom>
        </p:spPr>
        <p:txBody>
          <a:bodyPr lIns="0" rIns="0" tIns="0" bIns="0">
            <a:normAutofit/>
          </a:bodyPr>
          <a:p>
            <a:endParaRPr b="0" lang="en-US"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504000" y="226080"/>
            <a:ext cx="9071640" cy="946440"/>
          </a:xfrm>
          <a:prstGeom prst="rect">
            <a:avLst/>
          </a:prstGeom>
        </p:spPr>
        <p:txBody>
          <a:bodyPr lIns="0" rIns="0" tIns="0" bIns="0" anchor="ctr">
            <a:noAutofit/>
          </a:bodyPr>
          <a:p>
            <a:pPr algn="ctr"/>
            <a:endParaRPr b="0" lang="en-US" sz="4400" spc="-1" strike="noStrike">
              <a:latin typeface="Arial"/>
            </a:endParaRPr>
          </a:p>
        </p:txBody>
      </p:sp>
      <p:sp>
        <p:nvSpPr>
          <p:cNvPr id="35" name="PlaceHolder 2"/>
          <p:cNvSpPr>
            <a:spLocks noGrp="1"/>
          </p:cNvSpPr>
          <p:nvPr>
            <p:ph type="body"/>
          </p:nvPr>
        </p:nvSpPr>
        <p:spPr>
          <a:xfrm>
            <a:off x="504000" y="1326600"/>
            <a:ext cx="2920680" cy="1568160"/>
          </a:xfrm>
          <a:prstGeom prst="rect">
            <a:avLst/>
          </a:prstGeom>
        </p:spPr>
        <p:txBody>
          <a:bodyPr lIns="0" rIns="0" tIns="0" bIns="0">
            <a:normAutofit/>
          </a:bodyPr>
          <a:p>
            <a:endParaRPr b="0" lang="en-US" sz="3200" spc="-1" strike="noStrike">
              <a:latin typeface="Arial"/>
            </a:endParaRPr>
          </a:p>
        </p:txBody>
      </p:sp>
      <p:sp>
        <p:nvSpPr>
          <p:cNvPr id="36" name="PlaceHolder 3"/>
          <p:cNvSpPr>
            <a:spLocks noGrp="1"/>
          </p:cNvSpPr>
          <p:nvPr>
            <p:ph type="body"/>
          </p:nvPr>
        </p:nvSpPr>
        <p:spPr>
          <a:xfrm>
            <a:off x="3571200" y="1326600"/>
            <a:ext cx="2920680" cy="1568160"/>
          </a:xfrm>
          <a:prstGeom prst="rect">
            <a:avLst/>
          </a:prstGeom>
        </p:spPr>
        <p:txBody>
          <a:bodyPr lIns="0" rIns="0" tIns="0" bIns="0">
            <a:normAutofit/>
          </a:bodyPr>
          <a:p>
            <a:endParaRPr b="0" lang="en-US" sz="3200" spc="-1" strike="noStrike">
              <a:latin typeface="Arial"/>
            </a:endParaRPr>
          </a:p>
        </p:txBody>
      </p:sp>
      <p:sp>
        <p:nvSpPr>
          <p:cNvPr id="37" name="PlaceHolder 4"/>
          <p:cNvSpPr>
            <a:spLocks noGrp="1"/>
          </p:cNvSpPr>
          <p:nvPr>
            <p:ph type="body"/>
          </p:nvPr>
        </p:nvSpPr>
        <p:spPr>
          <a:xfrm>
            <a:off x="6638040" y="1326600"/>
            <a:ext cx="2920680" cy="1568160"/>
          </a:xfrm>
          <a:prstGeom prst="rect">
            <a:avLst/>
          </a:prstGeom>
        </p:spPr>
        <p:txBody>
          <a:bodyPr lIns="0" rIns="0" tIns="0" bIns="0">
            <a:normAutofit/>
          </a:bodyPr>
          <a:p>
            <a:endParaRPr b="0" lang="en-US" sz="3200" spc="-1" strike="noStrike">
              <a:latin typeface="Arial"/>
            </a:endParaRPr>
          </a:p>
        </p:txBody>
      </p:sp>
      <p:sp>
        <p:nvSpPr>
          <p:cNvPr id="38" name="PlaceHolder 5"/>
          <p:cNvSpPr>
            <a:spLocks noGrp="1"/>
          </p:cNvSpPr>
          <p:nvPr>
            <p:ph type="body"/>
          </p:nvPr>
        </p:nvSpPr>
        <p:spPr>
          <a:xfrm>
            <a:off x="504000" y="3044160"/>
            <a:ext cx="2920680" cy="1568160"/>
          </a:xfrm>
          <a:prstGeom prst="rect">
            <a:avLst/>
          </a:prstGeom>
        </p:spPr>
        <p:txBody>
          <a:bodyPr lIns="0" rIns="0" tIns="0" bIns="0">
            <a:normAutofit/>
          </a:bodyPr>
          <a:p>
            <a:endParaRPr b="0" lang="en-US" sz="3200" spc="-1" strike="noStrike">
              <a:latin typeface="Arial"/>
            </a:endParaRPr>
          </a:p>
        </p:txBody>
      </p:sp>
      <p:sp>
        <p:nvSpPr>
          <p:cNvPr id="39" name="PlaceHolder 6"/>
          <p:cNvSpPr>
            <a:spLocks noGrp="1"/>
          </p:cNvSpPr>
          <p:nvPr>
            <p:ph type="body"/>
          </p:nvPr>
        </p:nvSpPr>
        <p:spPr>
          <a:xfrm>
            <a:off x="3571200" y="3044160"/>
            <a:ext cx="2920680" cy="1568160"/>
          </a:xfrm>
          <a:prstGeom prst="rect">
            <a:avLst/>
          </a:prstGeom>
        </p:spPr>
        <p:txBody>
          <a:bodyPr lIns="0" rIns="0" tIns="0" bIns="0">
            <a:normAutofit/>
          </a:bodyPr>
          <a:p>
            <a:endParaRPr b="0" lang="en-US" sz="3200" spc="-1" strike="noStrike">
              <a:latin typeface="Arial"/>
            </a:endParaRPr>
          </a:p>
        </p:txBody>
      </p:sp>
      <p:sp>
        <p:nvSpPr>
          <p:cNvPr id="40" name="PlaceHolder 7"/>
          <p:cNvSpPr>
            <a:spLocks noGrp="1"/>
          </p:cNvSpPr>
          <p:nvPr>
            <p:ph type="body"/>
          </p:nvPr>
        </p:nvSpPr>
        <p:spPr>
          <a:xfrm>
            <a:off x="6638040" y="3044160"/>
            <a:ext cx="2920680" cy="1568160"/>
          </a:xfrm>
          <a:prstGeom prst="rect">
            <a:avLst/>
          </a:prstGeom>
        </p:spPr>
        <p:txBody>
          <a:bodyPr lIns="0" rIns="0" tIns="0" bIns="0">
            <a:normAutofit/>
          </a:bodyPr>
          <a:p>
            <a:endParaRPr b="0" lang="en-US"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226080"/>
            <a:ext cx="9071640" cy="946440"/>
          </a:xfrm>
          <a:prstGeom prst="rect">
            <a:avLst/>
          </a:prstGeom>
        </p:spPr>
        <p:txBody>
          <a:bodyPr lIns="0" rIns="0" tIns="0" bIns="0" anchor="ctr">
            <a:noAutofit/>
          </a:bodyPr>
          <a:p>
            <a:pPr algn="ctr"/>
            <a:r>
              <a:rPr b="0" lang="en-US" sz="4400" spc="-1" strike="noStrike">
                <a:latin typeface="Arial"/>
              </a:rPr>
              <a:t>Click to edit the title text format</a:t>
            </a:r>
            <a:endParaRPr b="0" lang="en-US" sz="4400" spc="-1" strike="noStrike">
              <a:latin typeface="Arial"/>
            </a:endParaRPr>
          </a:p>
        </p:txBody>
      </p:sp>
      <p:sp>
        <p:nvSpPr>
          <p:cNvPr id="1" name="PlaceHolder 2"/>
          <p:cNvSpPr>
            <a:spLocks noGrp="1"/>
          </p:cNvSpPr>
          <p:nvPr>
            <p:ph type="body"/>
          </p:nvPr>
        </p:nvSpPr>
        <p:spPr>
          <a:xfrm>
            <a:off x="504000" y="1326600"/>
            <a:ext cx="9071640" cy="328824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3200" spc="-1" strike="noStrike">
                <a:latin typeface="Arial"/>
              </a:rPr>
              <a:t>Click to edit the outline text format</a:t>
            </a:r>
            <a:endParaRPr b="0" lang="en-US" sz="3200" spc="-1" strike="noStrike">
              <a:latin typeface="Arial"/>
            </a:endParaRPr>
          </a:p>
          <a:p>
            <a:pPr lvl="1" marL="864000" indent="-324000">
              <a:spcBef>
                <a:spcPts val="1134"/>
              </a:spcBef>
              <a:buClr>
                <a:srgbClr val="000000"/>
              </a:buClr>
              <a:buSzPct val="75000"/>
              <a:buFont typeface="Symbol" charset="2"/>
              <a:buChar char=""/>
            </a:pPr>
            <a:r>
              <a:rPr b="0" lang="en-US" sz="2800" spc="-1" strike="noStrike">
                <a:latin typeface="Arial"/>
              </a:rPr>
              <a:t>Second Outline Level</a:t>
            </a:r>
            <a:endParaRPr b="0" lang="en-US" sz="2800" spc="-1" strike="noStrike">
              <a:latin typeface="Arial"/>
            </a:endParaRPr>
          </a:p>
          <a:p>
            <a:pPr lvl="2" marL="1296000" indent="-288000">
              <a:spcBef>
                <a:spcPts val="850"/>
              </a:spcBef>
              <a:buClr>
                <a:srgbClr val="000000"/>
              </a:buClr>
              <a:buSzPct val="45000"/>
              <a:buFont typeface="Wingdings" charset="2"/>
              <a:buChar char=""/>
            </a:pPr>
            <a:r>
              <a:rPr b="0" lang="en-US" sz="2400" spc="-1" strike="noStrike">
                <a:latin typeface="Arial"/>
              </a:rPr>
              <a:t>Third Outline Level</a:t>
            </a:r>
            <a:endParaRPr b="0" lang="en-US" sz="2400" spc="-1" strike="noStrike">
              <a:latin typeface="Arial"/>
            </a:endParaRPr>
          </a:p>
          <a:p>
            <a:pPr lvl="3" marL="1728000" indent="-216000">
              <a:spcBef>
                <a:spcPts val="567"/>
              </a:spcBef>
              <a:buClr>
                <a:srgbClr val="000000"/>
              </a:buClr>
              <a:buSzPct val="75000"/>
              <a:buFont typeface="Symbol" charset="2"/>
              <a:buChar char=""/>
            </a:pPr>
            <a:r>
              <a:rPr b="0" lang="en-US" sz="2000" spc="-1" strike="noStrike">
                <a:latin typeface="Arial"/>
              </a:rPr>
              <a:t>Fourth Outline Level</a:t>
            </a:r>
            <a:endParaRPr b="0" lang="en-US" sz="2000" spc="-1" strike="noStrike">
              <a:latin typeface="Arial"/>
            </a:endParaRPr>
          </a:p>
          <a:p>
            <a:pPr lvl="4" marL="2160000" indent="-216000">
              <a:spcBef>
                <a:spcPts val="283"/>
              </a:spcBef>
              <a:buClr>
                <a:srgbClr val="000000"/>
              </a:buClr>
              <a:buSzPct val="45000"/>
              <a:buFont typeface="Wingdings" charset="2"/>
              <a:buChar char=""/>
            </a:pPr>
            <a:r>
              <a:rPr b="0" lang="en-US" sz="2000" spc="-1" strike="noStrike">
                <a:latin typeface="Arial"/>
              </a:rPr>
              <a:t>Fifth Outline Level</a:t>
            </a:r>
            <a:endParaRPr b="0" lang="en-US" sz="2000" spc="-1" strike="noStrike">
              <a:latin typeface="Arial"/>
            </a:endParaRPr>
          </a:p>
          <a:p>
            <a:pPr lvl="5" marL="2592000" indent="-216000">
              <a:spcBef>
                <a:spcPts val="283"/>
              </a:spcBef>
              <a:buClr>
                <a:srgbClr val="000000"/>
              </a:buClr>
              <a:buSzPct val="45000"/>
              <a:buFont typeface="Wingdings" charset="2"/>
              <a:buChar char=""/>
            </a:pPr>
            <a:r>
              <a:rPr b="0" lang="en-US" sz="2000" spc="-1" strike="noStrike">
                <a:latin typeface="Arial"/>
              </a:rPr>
              <a:t>Sixth Outline Level</a:t>
            </a:r>
            <a:endParaRPr b="0" lang="en-US" sz="2000" spc="-1" strike="noStrike">
              <a:latin typeface="Arial"/>
            </a:endParaRPr>
          </a:p>
          <a:p>
            <a:pPr lvl="6" marL="3024000" indent="-216000">
              <a:spcBef>
                <a:spcPts val="283"/>
              </a:spcBef>
              <a:buClr>
                <a:srgbClr val="000000"/>
              </a:buClr>
              <a:buSzPct val="45000"/>
              <a:buFont typeface="Wingdings" charset="2"/>
              <a:buChar char=""/>
            </a:pPr>
            <a:r>
              <a:rPr b="0" lang="en-US" sz="2000" spc="-1" strike="noStrike">
                <a:latin typeface="Arial"/>
              </a:rPr>
              <a:t>Seventh Outline Level</a:t>
            </a:r>
            <a:endParaRPr b="0" lang="en-US" sz="2000" spc="-1" strike="noStrike">
              <a:latin typeface="Arial"/>
            </a:endParaRPr>
          </a:p>
        </p:txBody>
      </p:sp>
      <p:sp>
        <p:nvSpPr>
          <p:cNvPr id="2" name="PlaceHolder 3"/>
          <p:cNvSpPr>
            <a:spLocks noGrp="1"/>
          </p:cNvSpPr>
          <p:nvPr>
            <p:ph type="dt"/>
          </p:nvPr>
        </p:nvSpPr>
        <p:spPr>
          <a:xfrm>
            <a:off x="504000" y="5165280"/>
            <a:ext cx="2348280" cy="390600"/>
          </a:xfrm>
          <a:prstGeom prst="rect">
            <a:avLst/>
          </a:prstGeom>
        </p:spPr>
        <p:txBody>
          <a:bodyPr lIns="0" rIns="0" tIns="0" bIns="0">
            <a:noAutofit/>
          </a:bodyPr>
          <a:p>
            <a:r>
              <a:rPr b="0" lang="en-US" sz="1400" spc="-1" strike="noStrike">
                <a:latin typeface="Times New Roman"/>
              </a:rPr>
              <a:t>&lt;date/time&gt;</a:t>
            </a:r>
            <a:endParaRPr b="0" lang="en-US" sz="1400" spc="-1" strike="noStrike">
              <a:latin typeface="Times New Roman"/>
            </a:endParaRPr>
          </a:p>
        </p:txBody>
      </p:sp>
      <p:sp>
        <p:nvSpPr>
          <p:cNvPr id="3" name="PlaceHolder 4"/>
          <p:cNvSpPr>
            <a:spLocks noGrp="1"/>
          </p:cNvSpPr>
          <p:nvPr>
            <p:ph type="ftr"/>
          </p:nvPr>
        </p:nvSpPr>
        <p:spPr>
          <a:xfrm>
            <a:off x="3447360" y="5165280"/>
            <a:ext cx="3195000" cy="390600"/>
          </a:xfrm>
          <a:prstGeom prst="rect">
            <a:avLst/>
          </a:prstGeom>
        </p:spPr>
        <p:txBody>
          <a:bodyPr lIns="0" rIns="0" tIns="0" bIns="0">
            <a:noAutofit/>
          </a:bodyPr>
          <a:p>
            <a:pPr algn="ctr"/>
            <a:r>
              <a:rPr b="0" lang="en-US" sz="1400" spc="-1" strike="noStrike">
                <a:latin typeface="Times New Roman"/>
              </a:rPr>
              <a:t>&lt;footer&gt;</a:t>
            </a:r>
            <a:endParaRPr b="0" lang="en-US" sz="1400" spc="-1" strike="noStrike">
              <a:latin typeface="Times New Roman"/>
            </a:endParaRPr>
          </a:p>
        </p:txBody>
      </p:sp>
      <p:sp>
        <p:nvSpPr>
          <p:cNvPr id="4" name="PlaceHolder 5"/>
          <p:cNvSpPr>
            <a:spLocks noGrp="1"/>
          </p:cNvSpPr>
          <p:nvPr>
            <p:ph type="sldNum"/>
          </p:nvPr>
        </p:nvSpPr>
        <p:spPr>
          <a:xfrm>
            <a:off x="7227360" y="5165280"/>
            <a:ext cx="2348280" cy="390600"/>
          </a:xfrm>
          <a:prstGeom prst="rect">
            <a:avLst/>
          </a:prstGeom>
        </p:spPr>
        <p:txBody>
          <a:bodyPr lIns="0" rIns="0" tIns="0" bIns="0">
            <a:noAutofit/>
          </a:bodyPr>
          <a:p>
            <a:pPr algn="r"/>
            <a:fld id="{671FE429-250C-46E7-BB03-CA2A35D9666B}" type="slidenum">
              <a:rPr b="0" lang="en-US" sz="1400" spc="-1" strike="noStrike">
                <a:latin typeface="Times New Roman"/>
              </a:rPr>
              <a:t>&lt;number&gt;</a:t>
            </a:fld>
            <a:endParaRPr b="0" lang="en-US" sz="14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1.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1.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1.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1.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1.xml"/><Relationship Id="rId3"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1.xml"/><Relationship Id="rId3"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1.xml"/><Relationship Id="rId3"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1.xml"/><Relationship Id="rId3"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1.xml"/><Relationship Id="rId3"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image" Target="../media/image19.jpeg"/><Relationship Id="rId2" Type="http://schemas.openxmlformats.org/officeDocument/2006/relationships/slideLayout" Target="../slideLayouts/slideLayout1.xml"/><Relationship Id="rId3"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1.xml"/><Relationship Id="rId3"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1.xml"/><Relationship Id="rId3"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image" Target="../media/image22.jpeg"/><Relationship Id="rId2" Type="http://schemas.openxmlformats.org/officeDocument/2006/relationships/slideLayout" Target="../slideLayouts/slideLayout1.xml"/><Relationship Id="rId3"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23.jpeg"/><Relationship Id="rId2" Type="http://schemas.openxmlformats.org/officeDocument/2006/relationships/slideLayout" Target="../slideLayouts/slideLayout1.xml"/><Relationship Id="rId3"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1.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slideLayout" Target="../slideLayouts/slideLayout1.xml"/><Relationship Id="rId3"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slideLayout" Target="../slideLayouts/slideLayout1.xml"/><Relationship Id="rId3"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image" Target="../media/image27.jpeg"/><Relationship Id="rId2" Type="http://schemas.openxmlformats.org/officeDocument/2006/relationships/slideLayout" Target="../slideLayouts/slideLayout1.xml"/><Relationship Id="rId3"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image" Target="../media/image28.jpeg"/><Relationship Id="rId2" Type="http://schemas.openxmlformats.org/officeDocument/2006/relationships/slideLayout" Target="../slideLayouts/slideLayout1.xml"/><Relationship Id="rId3"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image" Target="../media/image29.jpeg"/><Relationship Id="rId2" Type="http://schemas.openxmlformats.org/officeDocument/2006/relationships/slideLayout" Target="../slideLayouts/slideLayout1.xml"/><Relationship Id="rId3"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slideLayout" Target="../slideLayouts/slideLayout1.xml"/><Relationship Id="rId3"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31.jpeg"/><Relationship Id="rId2" Type="http://schemas.openxmlformats.org/officeDocument/2006/relationships/slideLayout" Target="../slideLayouts/slideLayout1.xml"/><Relationship Id="rId3"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32.jpeg"/><Relationship Id="rId2" Type="http://schemas.openxmlformats.org/officeDocument/2006/relationships/slideLayout" Target="../slideLayouts/slideLayout1.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33.jpeg"/><Relationship Id="rId2" Type="http://schemas.openxmlformats.org/officeDocument/2006/relationships/slideLayout" Target="../slideLayouts/slideLayout1.xml"/><Relationship Id="rId3"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image" Target="../media/image34.jpeg"/><Relationship Id="rId2" Type="http://schemas.openxmlformats.org/officeDocument/2006/relationships/slideLayout" Target="../slideLayouts/slideLayout1.xml"/><Relationship Id="rId3"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image" Target="../media/image35.jpeg"/><Relationship Id="rId2" Type="http://schemas.openxmlformats.org/officeDocument/2006/relationships/slideLayout" Target="../slideLayouts/slideLayout3.xml"/><Relationship Id="rId3"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image" Target="../media/image36.jpeg"/><Relationship Id="rId2" Type="http://schemas.openxmlformats.org/officeDocument/2006/relationships/slideLayout" Target="../slideLayouts/slideLayout1.xml"/><Relationship Id="rId3"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image" Target="../media/image37.jpeg"/><Relationship Id="rId2" Type="http://schemas.openxmlformats.org/officeDocument/2006/relationships/slideLayout" Target="../slideLayouts/slideLayout1.xml"/><Relationship Id="rId3"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38.jpeg"/><Relationship Id="rId2" Type="http://schemas.openxmlformats.org/officeDocument/2006/relationships/slideLayout" Target="../slideLayouts/slideLayout1.xml"/><Relationship Id="rId3"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image" Target="../media/image39.jpeg"/><Relationship Id="rId2" Type="http://schemas.openxmlformats.org/officeDocument/2006/relationships/slideLayout" Target="../slideLayouts/slideLayout1.xml"/><Relationship Id="rId3"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image" Target="../media/image40.jpeg"/><Relationship Id="rId2" Type="http://schemas.openxmlformats.org/officeDocument/2006/relationships/slideLayout" Target="../slideLayouts/slideLayout1.xml"/><Relationship Id="rId3"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image" Target="../media/image41.jpeg"/><Relationship Id="rId2" Type="http://schemas.openxmlformats.org/officeDocument/2006/relationships/slideLayout" Target="../slideLayouts/slideLayout1.xml"/><Relationship Id="rId3"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image" Target="../media/image42.jpeg"/><Relationship Id="rId2" Type="http://schemas.openxmlformats.org/officeDocument/2006/relationships/slideLayout" Target="../slideLayouts/slideLayout1.xml"/><Relationship Id="rId3"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image" Target="../media/image43.jpeg"/><Relationship Id="rId2" Type="http://schemas.openxmlformats.org/officeDocument/2006/relationships/slideLayout" Target="../slideLayouts/slideLayout1.xml"/><Relationship Id="rId3"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image" Target="../media/image44.jpeg"/><Relationship Id="rId2" Type="http://schemas.openxmlformats.org/officeDocument/2006/relationships/slideLayout" Target="../slideLayouts/slideLayout1.xml"/><Relationship Id="rId3"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image" Target="../media/image45.jpeg"/><Relationship Id="rId2" Type="http://schemas.openxmlformats.org/officeDocument/2006/relationships/slideLayout" Target="../slideLayouts/slideLayout1.xml"/><Relationship Id="rId3"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image" Target="../media/image46.jpeg"/><Relationship Id="rId2" Type="http://schemas.openxmlformats.org/officeDocument/2006/relationships/slideLayout" Target="../slideLayouts/slideLayout1.xml"/><Relationship Id="rId3"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image" Target="../media/image47.jpeg"/><Relationship Id="rId2" Type="http://schemas.openxmlformats.org/officeDocument/2006/relationships/slideLayout" Target="../slideLayouts/slideLayout1.xml"/><Relationship Id="rId3"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image" Target="../media/image48.jpeg"/><Relationship Id="rId2" Type="http://schemas.openxmlformats.org/officeDocument/2006/relationships/slideLayout" Target="../slideLayouts/slideLayout1.xml"/><Relationship Id="rId3"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image" Target="../media/image49.jpeg"/><Relationship Id="rId2" Type="http://schemas.openxmlformats.org/officeDocument/2006/relationships/slideLayout" Target="../slideLayouts/slideLayout1.xml"/><Relationship Id="rId3"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image" Target="../media/image50.jpeg"/><Relationship Id="rId2" Type="http://schemas.openxmlformats.org/officeDocument/2006/relationships/slideLayout" Target="../slideLayouts/slideLayout1.xml"/><Relationship Id="rId3"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image" Target="../media/image51.jpeg"/><Relationship Id="rId2" Type="http://schemas.openxmlformats.org/officeDocument/2006/relationships/slideLayout" Target="../slideLayouts/slideLayout1.xml"/><Relationship Id="rId3"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image" Target="../media/image52.jpeg"/><Relationship Id="rId2" Type="http://schemas.openxmlformats.org/officeDocument/2006/relationships/slideLayout" Target="../slideLayouts/slideLayout1.xml"/><Relationship Id="rId3" Type="http://schemas.openxmlformats.org/officeDocument/2006/relationships/notesSlide" Target="../notesSlides/notesSlide52.xml"/>
</Relationships>
</file>

<file path=ppt/slides/_rels/slide53.xml.rels><?xml version="1.0" encoding="UTF-8"?>
<Relationships xmlns="http://schemas.openxmlformats.org/package/2006/relationships"><Relationship Id="rId1" Type="http://schemas.openxmlformats.org/officeDocument/2006/relationships/image" Target="../media/image53.jpeg"/><Relationship Id="rId2" Type="http://schemas.openxmlformats.org/officeDocument/2006/relationships/slideLayout" Target="../slideLayouts/slideLayout1.xml"/><Relationship Id="rId3" Type="http://schemas.openxmlformats.org/officeDocument/2006/relationships/notesSlide" Target="../notesSlides/notesSlide53.xml"/>
</Relationships>
</file>

<file path=ppt/slides/_rels/slide54.xml.rels><?xml version="1.0" encoding="UTF-8"?>
<Relationships xmlns="http://schemas.openxmlformats.org/package/2006/relationships"><Relationship Id="rId1" Type="http://schemas.openxmlformats.org/officeDocument/2006/relationships/image" Target="../media/image54.jpeg"/><Relationship Id="rId2" Type="http://schemas.openxmlformats.org/officeDocument/2006/relationships/slideLayout" Target="../slideLayouts/slideLayout1.xml"/><Relationship Id="rId3" Type="http://schemas.openxmlformats.org/officeDocument/2006/relationships/notesSlide" Target="../notesSlides/notesSlide54.xml"/>
</Relationships>
</file>

<file path=ppt/slides/_rels/slide55.xml.rels><?xml version="1.0" encoding="UTF-8"?>
<Relationships xmlns="http://schemas.openxmlformats.org/package/2006/relationships"><Relationship Id="rId1" Type="http://schemas.openxmlformats.org/officeDocument/2006/relationships/image" Target="../media/image55.jpeg"/><Relationship Id="rId2" Type="http://schemas.openxmlformats.org/officeDocument/2006/relationships/slideLayout" Target="../slideLayouts/slideLayout1.xml"/><Relationship Id="rId3" Type="http://schemas.openxmlformats.org/officeDocument/2006/relationships/notesSlide" Target="../notesSlides/notesSlide55.xml"/>
</Relationships>
</file>

<file path=ppt/slides/_rels/slide56.xml.rels><?xml version="1.0" encoding="UTF-8"?>
<Relationships xmlns="http://schemas.openxmlformats.org/package/2006/relationships"><Relationship Id="rId1" Type="http://schemas.openxmlformats.org/officeDocument/2006/relationships/image" Target="../media/image56.jpeg"/><Relationship Id="rId2" Type="http://schemas.openxmlformats.org/officeDocument/2006/relationships/slideLayout" Target="../slideLayouts/slideLayout1.xml"/><Relationship Id="rId3" Type="http://schemas.openxmlformats.org/officeDocument/2006/relationships/notesSlide" Target="../notesSlides/notesSlide56.xml"/>
</Relationships>
</file>

<file path=ppt/slides/_rels/slide57.xml.rels><?xml version="1.0" encoding="UTF-8"?>
<Relationships xmlns="http://schemas.openxmlformats.org/package/2006/relationships"><Relationship Id="rId1" Type="http://schemas.openxmlformats.org/officeDocument/2006/relationships/image" Target="../media/image57.jpeg"/><Relationship Id="rId2" Type="http://schemas.openxmlformats.org/officeDocument/2006/relationships/slideLayout" Target="../slideLayouts/slideLayout2.xml"/><Relationship Id="rId3" Type="http://schemas.openxmlformats.org/officeDocument/2006/relationships/notesSlide" Target="../notesSlides/notesSlide57.xml"/>
</Relationships>
</file>

<file path=ppt/slides/_rels/slide58.xml.rels><?xml version="1.0" encoding="UTF-8"?>
<Relationships xmlns="http://schemas.openxmlformats.org/package/2006/relationships"><Relationship Id="rId1" Type="http://schemas.openxmlformats.org/officeDocument/2006/relationships/image" Target="../media/image58.jpeg"/><Relationship Id="rId2" Type="http://schemas.openxmlformats.org/officeDocument/2006/relationships/slideLayout" Target="../slideLayouts/slideLayout3.xml"/><Relationship Id="rId3" Type="http://schemas.openxmlformats.org/officeDocument/2006/relationships/notesSlide" Target="../notesSlides/notesSlide58.xml"/>
</Relationships>
</file>

<file path=ppt/slides/_rels/slide59.xml.rels><?xml version="1.0" encoding="UTF-8"?>
<Relationships xmlns="http://schemas.openxmlformats.org/package/2006/relationships"><Relationship Id="rId1" Type="http://schemas.openxmlformats.org/officeDocument/2006/relationships/image" Target="../media/image59.jpeg"/><Relationship Id="rId2" Type="http://schemas.openxmlformats.org/officeDocument/2006/relationships/slideLayout" Target="../slideLayouts/slideLayout1.xml"/><Relationship Id="rId3" Type="http://schemas.openxmlformats.org/officeDocument/2006/relationships/notesSlide" Target="../notesSlides/notesSlide59.xml"/>
</Relationships>
</file>

<file path=ppt/slides/_rels/slide60.xml.rels><?xml version="1.0" encoding="UTF-8"?>
<Relationships xmlns="http://schemas.openxmlformats.org/package/2006/relationships"><Relationship Id="rId1" Type="http://schemas.openxmlformats.org/officeDocument/2006/relationships/image" Target="../media/image60.jpeg"/><Relationship Id="rId2" Type="http://schemas.openxmlformats.org/officeDocument/2006/relationships/slideLayout" Target="../slideLayouts/slideLayout1.xml"/><Relationship Id="rId3" Type="http://schemas.openxmlformats.org/officeDocument/2006/relationships/notesSlide" Target="../notesSlides/notesSlide60.xml"/>
</Relationships>
</file>

<file path=ppt/slides/_rels/slide61.xml.rels><?xml version="1.0" encoding="UTF-8"?>
<Relationships xmlns="http://schemas.openxmlformats.org/package/2006/relationships"><Relationship Id="rId1" Type="http://schemas.openxmlformats.org/officeDocument/2006/relationships/image" Target="../media/image61.jpeg"/><Relationship Id="rId2" Type="http://schemas.openxmlformats.org/officeDocument/2006/relationships/slideLayout" Target="../slideLayouts/slideLayout1.xml"/><Relationship Id="rId3" Type="http://schemas.openxmlformats.org/officeDocument/2006/relationships/notesSlide" Target="../notesSlides/notesSlide61.xml"/>
</Relationships>
</file>

<file path=ppt/slides/_rels/slide62.xml.rels><?xml version="1.0" encoding="UTF-8"?>
<Relationships xmlns="http://schemas.openxmlformats.org/package/2006/relationships"><Relationship Id="rId1" Type="http://schemas.openxmlformats.org/officeDocument/2006/relationships/image" Target="../media/image62.jpeg"/><Relationship Id="rId2" Type="http://schemas.openxmlformats.org/officeDocument/2006/relationships/slideLayout" Target="../slideLayouts/slideLayout1.xml"/><Relationship Id="rId3" Type="http://schemas.openxmlformats.org/officeDocument/2006/relationships/notesSlide" Target="../notesSlides/notesSlide62.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7" name="" descr=""/>
          <p:cNvPicPr/>
          <p:nvPr/>
        </p:nvPicPr>
        <p:blipFill>
          <a:blip r:embed="rId1"/>
          <a:stretch/>
        </p:blipFill>
        <p:spPr>
          <a:xfrm>
            <a:off x="0" y="0"/>
            <a:ext cx="10080000" cy="5670000"/>
          </a:xfrm>
          <a:prstGeom prst="rect">
            <a:avLst/>
          </a:prstGeom>
          <a:ln w="0">
            <a:noFill/>
          </a:ln>
        </p:spPr>
      </p:pic>
      <p:sp>
        <p:nvSpPr>
          <p:cNvPr id="48" name="TextShape 1"/>
          <p:cNvSpPr txBox="1"/>
          <p:nvPr/>
        </p:nvSpPr>
        <p:spPr>
          <a:xfrm>
            <a:off x="5679000" y="1524600"/>
            <a:ext cx="4108320" cy="2182320"/>
          </a:xfrm>
          <a:prstGeom prst="rect">
            <a:avLst/>
          </a:prstGeom>
          <a:noFill/>
          <a:ln w="0">
            <a:noFill/>
          </a:ln>
        </p:spPr>
        <p:txBody>
          <a:bodyPr lIns="90000" rIns="90000" tIns="45000" bIns="45000">
            <a:noAutofit/>
          </a:bodyPr>
          <a:p>
            <a:pPr algn="ctr"/>
            <a:r>
              <a:rPr b="0" lang="en-US" sz="4000" spc="-1" strike="noStrike">
                <a:latin typeface="ITC Souvenir Demi"/>
                <a:ea typeface="ITC Souvenir Demi"/>
              </a:rPr>
              <a:t>Prophecy of World History</a:t>
            </a:r>
            <a:endParaRPr b="0" lang="en-US" sz="4000" spc="-1" strike="noStrike">
              <a:latin typeface="Arial"/>
            </a:endParaRPr>
          </a:p>
        </p:txBody>
      </p:sp>
      <p:sp>
        <p:nvSpPr>
          <p:cNvPr id="49" name="TextShape 2"/>
          <p:cNvSpPr txBox="1"/>
          <p:nvPr/>
        </p:nvSpPr>
        <p:spPr>
          <a:xfrm>
            <a:off x="6172200" y="5029200"/>
            <a:ext cx="38862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46:9,10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0" name="" descr=""/>
          <p:cNvPicPr/>
          <p:nvPr/>
        </p:nvPicPr>
        <p:blipFill>
          <a:blip r:embed="rId1"/>
          <a:stretch/>
        </p:blipFill>
        <p:spPr>
          <a:xfrm>
            <a:off x="720" y="360"/>
            <a:ext cx="10079640" cy="5669640"/>
          </a:xfrm>
          <a:prstGeom prst="rect">
            <a:avLst/>
          </a:prstGeom>
          <a:ln w="0">
            <a:noFill/>
          </a:ln>
        </p:spPr>
      </p:pic>
      <p:sp>
        <p:nvSpPr>
          <p:cNvPr id="51" name="TextShape 1"/>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46:9,10</a:t>
            </a:r>
            <a:endParaRPr b="0" lang="en-US" sz="5400" spc="-1" strike="noStrike">
              <a:latin typeface="Arial"/>
            </a:endParaRPr>
          </a:p>
          <a:p>
            <a:pPr>
              <a:lnSpc>
                <a:spcPct val="100000"/>
              </a:lnSpc>
            </a:pPr>
            <a:r>
              <a:rPr b="0" lang="en-US" sz="3000" spc="-1" strike="noStrike">
                <a:solidFill>
                  <a:srgbClr val="3465a4"/>
                </a:solidFill>
                <a:latin typeface="Raleway"/>
                <a:ea typeface="Raleway"/>
              </a:rPr>
              <a:t>Remember the former things of old, for I am God, and there is no other; I am God, and there is none like Me, (10) Declaring the end from the beginning, and from ancient times things that are ___ ___ ____, saying, ‘My counsel shall stand, and I will do all My pleasure,’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2" name="" descr=""/>
          <p:cNvPicPr/>
          <p:nvPr/>
        </p:nvPicPr>
        <p:blipFill>
          <a:blip r:embed="rId1"/>
          <a:stretch/>
        </p:blipFill>
        <p:spPr>
          <a:xfrm>
            <a:off x="0" y="-5760"/>
            <a:ext cx="10115280" cy="5689800"/>
          </a:xfrm>
          <a:prstGeom prst="rect">
            <a:avLst/>
          </a:prstGeom>
          <a:ln w="0">
            <a:noFill/>
          </a:ln>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3"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4"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5"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6" name="" descr=""/>
          <p:cNvPicPr/>
          <p:nvPr/>
        </p:nvPicPr>
        <p:blipFill>
          <a:blip r:embed="rId1"/>
          <a:stretch/>
        </p:blipFill>
        <p:spPr>
          <a:xfrm>
            <a:off x="0" y="0"/>
            <a:ext cx="10079640" cy="566964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7"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8" name="" descr=""/>
          <p:cNvPicPr/>
          <p:nvPr/>
        </p:nvPicPr>
        <p:blipFill>
          <a:blip r:embed="rId1"/>
          <a:stretch/>
        </p:blipFill>
        <p:spPr>
          <a:xfrm>
            <a:off x="0" y="-6840"/>
            <a:ext cx="10080000" cy="5670000"/>
          </a:xfrm>
          <a:prstGeom prst="rect">
            <a:avLst/>
          </a:prstGeom>
          <a:ln w="0">
            <a:noFill/>
          </a:ln>
        </p:spPr>
      </p:pic>
      <p:sp>
        <p:nvSpPr>
          <p:cNvPr id="59" name="TextShape 1"/>
          <p:cNvSpPr txBox="1"/>
          <p:nvPr/>
        </p:nvSpPr>
        <p:spPr>
          <a:xfrm>
            <a:off x="5715000" y="6858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1:1,3,4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0" name="TextShape 1"/>
          <p:cNvSpPr txBox="1"/>
          <p:nvPr/>
        </p:nvSpPr>
        <p:spPr>
          <a:xfrm>
            <a:off x="228960" y="2289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1:5 </a:t>
            </a:r>
            <a:endParaRPr b="0" lang="en-US" sz="5400" spc="-1" strike="noStrike">
              <a:latin typeface="Arial"/>
            </a:endParaRPr>
          </a:p>
          <a:p>
            <a:r>
              <a:rPr b="0" lang="en-US" sz="3000" spc="-1" strike="noStrike">
                <a:solidFill>
                  <a:srgbClr val="3465a4"/>
                </a:solidFill>
                <a:latin typeface="Raleway"/>
                <a:ea typeface="Raleway"/>
              </a:rPr>
              <a:t>And the king appointed for them a daily provision of the king’s delicacies and of the wine which he drank, and three years of training for them, so that at the end of that time they might serve before the king.</a:t>
            </a:r>
            <a:endParaRPr b="0" lang="en-US" sz="3000" spc="-1" strike="noStrike">
              <a:latin typeface="Arial"/>
            </a:endParaRPr>
          </a:p>
        </p:txBody>
      </p:sp>
      <p:pic>
        <p:nvPicPr>
          <p:cNvPr id="61" name="" descr=""/>
          <p:cNvPicPr/>
          <p:nvPr/>
        </p:nvPicPr>
        <p:blipFill>
          <a:blip r:embed="rId1"/>
          <a:stretch/>
        </p:blipFill>
        <p:spPr>
          <a:xfrm>
            <a:off x="720" y="360"/>
            <a:ext cx="10079640" cy="5669640"/>
          </a:xfrm>
          <a:prstGeom prst="rect">
            <a:avLst/>
          </a:prstGeom>
          <a:ln w="0">
            <a:noFill/>
          </a:ln>
        </p:spPr>
      </p:pic>
      <p:sp>
        <p:nvSpPr>
          <p:cNvPr id="62" name="TextShape 2"/>
          <p:cNvSpPr txBox="1"/>
          <p:nvPr/>
        </p:nvSpPr>
        <p:spPr>
          <a:xfrm>
            <a:off x="228960" y="2289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1:1,3,4 </a:t>
            </a:r>
            <a:endParaRPr b="0" lang="en-US" sz="5400" spc="-1" strike="noStrike">
              <a:latin typeface="Arial"/>
            </a:endParaRPr>
          </a:p>
          <a:p>
            <a:pPr>
              <a:lnSpc>
                <a:spcPct val="120000"/>
              </a:lnSpc>
            </a:pPr>
            <a:r>
              <a:rPr b="0" lang="en-US" sz="3000" spc="-1" strike="noStrike">
                <a:solidFill>
                  <a:srgbClr val="3465a4"/>
                </a:solidFill>
                <a:latin typeface="Raleway"/>
                <a:ea typeface="Raleway"/>
              </a:rPr>
              <a:t>...Nebuchadnezzar king of Babylon </a:t>
            </a:r>
            <a:r>
              <a:rPr b="0" lang="en-US" sz="3000" spc="-160" strike="noStrike">
                <a:solidFill>
                  <a:srgbClr val="3465a4"/>
                </a:solidFill>
                <a:latin typeface="Raleway"/>
                <a:ea typeface="Raleway"/>
              </a:rPr>
              <a:t>came to _________ and besieged it... </a:t>
            </a:r>
            <a:r>
              <a:rPr b="0" lang="en-US" sz="3000" spc="-1" strike="noStrike">
                <a:solidFill>
                  <a:srgbClr val="3465a4"/>
                </a:solidFill>
                <a:latin typeface="Raleway"/>
              </a:rPr>
              <a:t>(3) Then the king instructed Ashpenaz...to _____ some of the children of Israel…</a:t>
            </a:r>
            <a:endParaRPr b="0" lang="en-US" sz="3000" spc="-1" strike="noStrike">
              <a:latin typeface="Arial"/>
            </a:endParaRPr>
          </a:p>
          <a:p>
            <a:pPr>
              <a:lnSpc>
                <a:spcPct val="120000"/>
              </a:lnSpc>
            </a:pPr>
            <a:r>
              <a:rPr b="0" lang="en-US" sz="3000" spc="-1" strike="noStrike">
                <a:solidFill>
                  <a:srgbClr val="3465a4"/>
                </a:solidFill>
                <a:latin typeface="Raleway"/>
              </a:rPr>
              <a:t>(4) young men in whom there was no blemish, but good-looking, gifted in all wisdom, possessing knowledge and quick to understand, who had ability to serve in the king’s palace...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3" name="" descr=""/>
          <p:cNvPicPr/>
          <p:nvPr/>
        </p:nvPicPr>
        <p:blipFill>
          <a:blip r:embed="rId1"/>
          <a:stretch/>
        </p:blipFill>
        <p:spPr>
          <a:xfrm>
            <a:off x="0" y="0"/>
            <a:ext cx="10080000" cy="5670000"/>
          </a:xfrm>
          <a:prstGeom prst="rect">
            <a:avLst/>
          </a:prstGeom>
          <a:ln w="0">
            <a:noFill/>
          </a:ln>
        </p:spPr>
      </p:pic>
      <p:sp>
        <p:nvSpPr>
          <p:cNvPr id="64" name="TextShape 1"/>
          <p:cNvSpPr txBox="1"/>
          <p:nvPr/>
        </p:nvSpPr>
        <p:spPr>
          <a:xfrm>
            <a:off x="228600" y="2286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1:5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5" name="TextShape 1"/>
          <p:cNvSpPr txBox="1"/>
          <p:nvPr/>
        </p:nvSpPr>
        <p:spPr>
          <a:xfrm>
            <a:off x="228960" y="2289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1:5 </a:t>
            </a:r>
            <a:endParaRPr b="0" lang="en-US" sz="5400" spc="-1" strike="noStrike">
              <a:latin typeface="Arial"/>
            </a:endParaRPr>
          </a:p>
          <a:p>
            <a:r>
              <a:rPr b="0" lang="en-US" sz="3000" spc="-1" strike="noStrike">
                <a:solidFill>
                  <a:srgbClr val="3465a4"/>
                </a:solidFill>
                <a:latin typeface="Raleway"/>
                <a:ea typeface="Raleway"/>
              </a:rPr>
              <a:t>And the king appointed for them a daily provision of the king’s delicacies and of the wine which he drank, and three years of training for them, so that at the end of that time they might serve before the king.</a:t>
            </a:r>
            <a:endParaRPr b="0" lang="en-US" sz="3000" spc="-1" strike="noStrike">
              <a:latin typeface="Arial"/>
            </a:endParaRPr>
          </a:p>
        </p:txBody>
      </p:sp>
      <p:pic>
        <p:nvPicPr>
          <p:cNvPr id="66" name="" descr=""/>
          <p:cNvPicPr/>
          <p:nvPr/>
        </p:nvPicPr>
        <p:blipFill>
          <a:blip r:embed="rId1"/>
          <a:stretch/>
        </p:blipFill>
        <p:spPr>
          <a:xfrm>
            <a:off x="720" y="360"/>
            <a:ext cx="10079640" cy="5669640"/>
          </a:xfrm>
          <a:prstGeom prst="rect">
            <a:avLst/>
          </a:prstGeom>
          <a:ln w="0">
            <a:noFill/>
          </a:ln>
        </p:spPr>
      </p:pic>
      <p:sp>
        <p:nvSpPr>
          <p:cNvPr id="67" name="TextShape 2"/>
          <p:cNvSpPr txBox="1"/>
          <p:nvPr/>
        </p:nvSpPr>
        <p:spPr>
          <a:xfrm>
            <a:off x="228960" y="2289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1:5 </a:t>
            </a:r>
            <a:endParaRPr b="0" lang="en-US" sz="5400" spc="-1" strike="noStrike">
              <a:latin typeface="Arial"/>
            </a:endParaRPr>
          </a:p>
          <a:p>
            <a:r>
              <a:rPr b="0" lang="en-US" sz="3000" spc="-1" strike="noStrike">
                <a:solidFill>
                  <a:srgbClr val="3465a4"/>
                </a:solidFill>
                <a:latin typeface="Raleway"/>
                <a:ea typeface="Raleway"/>
              </a:rPr>
              <a:t>And the king appointed for them a daily provision of the king’s __________ and of the ____ which he drank, and three years of training for them, so that at the end of that time they might serve before the king.</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8" name="" descr=""/>
          <p:cNvPicPr/>
          <p:nvPr/>
        </p:nvPicPr>
        <p:blipFill>
          <a:blip r:embed="rId1"/>
          <a:stretch/>
        </p:blipFill>
        <p:spPr>
          <a:xfrm>
            <a:off x="0" y="0"/>
            <a:ext cx="10080000" cy="5670000"/>
          </a:xfrm>
          <a:prstGeom prst="rect">
            <a:avLst/>
          </a:prstGeom>
          <a:ln w="0">
            <a:noFill/>
          </a:ln>
        </p:spPr>
      </p:pic>
      <p:sp>
        <p:nvSpPr>
          <p:cNvPr id="69" name="TextShape 1"/>
          <p:cNvSpPr txBox="1"/>
          <p:nvPr/>
        </p:nvSpPr>
        <p:spPr>
          <a:xfrm>
            <a:off x="6629400" y="50292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1:8,15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0" name="" descr=""/>
          <p:cNvPicPr/>
          <p:nvPr/>
        </p:nvPicPr>
        <p:blipFill>
          <a:blip r:embed="rId1"/>
          <a:stretch/>
        </p:blipFill>
        <p:spPr>
          <a:xfrm>
            <a:off x="360" y="0"/>
            <a:ext cx="10079640" cy="5669640"/>
          </a:xfrm>
          <a:prstGeom prst="rect">
            <a:avLst/>
          </a:prstGeom>
          <a:ln w="0">
            <a:noFill/>
          </a:ln>
        </p:spPr>
      </p:pic>
      <p:sp>
        <p:nvSpPr>
          <p:cNvPr id="71" name="TextShape 1"/>
          <p:cNvSpPr txBox="1"/>
          <p:nvPr/>
        </p:nvSpPr>
        <p:spPr>
          <a:xfrm>
            <a:off x="229320" y="2293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1:8,15 </a:t>
            </a:r>
            <a:endParaRPr b="0" lang="en-US" sz="5400" spc="-1" strike="noStrike">
              <a:latin typeface="Arial"/>
            </a:endParaRPr>
          </a:p>
          <a:p>
            <a:r>
              <a:rPr b="0" lang="en-US" sz="3000" spc="-1" strike="noStrike">
                <a:solidFill>
                  <a:srgbClr val="3465a4"/>
                </a:solidFill>
                <a:latin typeface="Raleway"/>
                <a:ea typeface="Raleway"/>
              </a:rPr>
              <a:t>But Daniel purposed in his heart that he would not ______ himself with the portion of the king’s delicacies, nor with the wine which he drank; therefore he requested of the chief of the eunuchs that he might not defile himself...(15) And at the end of ten days their ________ ________ ______ and fatter in flesh than all the young men who ate the portion of the king’s delicacies.</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2" name="" descr=""/>
          <p:cNvPicPr/>
          <p:nvPr/>
        </p:nvPicPr>
        <p:blipFill>
          <a:blip r:embed="rId1"/>
          <a:stretch/>
        </p:blipFill>
        <p:spPr>
          <a:xfrm>
            <a:off x="0" y="0"/>
            <a:ext cx="10080000" cy="5670000"/>
          </a:xfrm>
          <a:prstGeom prst="rect">
            <a:avLst/>
          </a:prstGeom>
          <a:ln w="0">
            <a:noFill/>
          </a:ln>
        </p:spPr>
      </p:pic>
      <p:sp>
        <p:nvSpPr>
          <p:cNvPr id="73" name="TextShape 1"/>
          <p:cNvSpPr txBox="1"/>
          <p:nvPr/>
        </p:nvSpPr>
        <p:spPr>
          <a:xfrm>
            <a:off x="6388200" y="0"/>
            <a:ext cx="3907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1:17,20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4" name="" descr=""/>
          <p:cNvPicPr/>
          <p:nvPr/>
        </p:nvPicPr>
        <p:blipFill>
          <a:blip r:embed="rId1"/>
          <a:stretch/>
        </p:blipFill>
        <p:spPr>
          <a:xfrm>
            <a:off x="720" y="360"/>
            <a:ext cx="10079640" cy="5669640"/>
          </a:xfrm>
          <a:prstGeom prst="rect">
            <a:avLst/>
          </a:prstGeom>
          <a:ln w="0">
            <a:noFill/>
          </a:ln>
        </p:spPr>
      </p:pic>
      <p:sp>
        <p:nvSpPr>
          <p:cNvPr id="75" name="TextShape 1"/>
          <p:cNvSpPr txBox="1"/>
          <p:nvPr/>
        </p:nvSpPr>
        <p:spPr>
          <a:xfrm>
            <a:off x="229680" y="22968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1:17,20 </a:t>
            </a:r>
            <a:endParaRPr b="0" lang="en-US" sz="5400" spc="-1" strike="noStrike">
              <a:latin typeface="Arial"/>
            </a:endParaRPr>
          </a:p>
          <a:p>
            <a:r>
              <a:rPr b="0" lang="en-US" sz="3000" spc="-1" strike="noStrike">
                <a:solidFill>
                  <a:srgbClr val="3465a4"/>
                </a:solidFill>
                <a:latin typeface="Raleway"/>
                <a:ea typeface="Raleway"/>
              </a:rPr>
              <a:t>As for these four young men, God gave them knowledge and skill in all literature and wisdom; and Daniel had understanding in all visions and dreams...(20) And in all matters of wisdom and understanding about which the king examined them, he found them ___ _____ ______ than all the magicians and astrologers who were in all his realm.</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6" name="" descr=""/>
          <p:cNvPicPr/>
          <p:nvPr/>
        </p:nvPicPr>
        <p:blipFill>
          <a:blip r:embed="rId1"/>
          <a:stretch/>
        </p:blipFill>
        <p:spPr>
          <a:xfrm>
            <a:off x="0" y="0"/>
            <a:ext cx="10080000" cy="5670000"/>
          </a:xfrm>
          <a:prstGeom prst="rect">
            <a:avLst/>
          </a:prstGeom>
          <a:ln w="0">
            <a:noFill/>
          </a:ln>
        </p:spPr>
      </p:pic>
      <p:sp>
        <p:nvSpPr>
          <p:cNvPr id="77" name="TextShape 1"/>
          <p:cNvSpPr txBox="1"/>
          <p:nvPr/>
        </p:nvSpPr>
        <p:spPr>
          <a:xfrm>
            <a:off x="228600" y="107640"/>
            <a:ext cx="38862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2:13,16</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8" name="" descr=""/>
          <p:cNvPicPr/>
          <p:nvPr/>
        </p:nvPicPr>
        <p:blipFill>
          <a:blip r:embed="rId1"/>
          <a:stretch/>
        </p:blipFill>
        <p:spPr>
          <a:xfrm>
            <a:off x="720" y="360"/>
            <a:ext cx="10079640" cy="5669640"/>
          </a:xfrm>
          <a:prstGeom prst="rect">
            <a:avLst/>
          </a:prstGeom>
          <a:ln w="0">
            <a:noFill/>
          </a:ln>
        </p:spPr>
      </p:pic>
      <p:sp>
        <p:nvSpPr>
          <p:cNvPr id="79" name="TextShape 1"/>
          <p:cNvSpPr txBox="1"/>
          <p:nvPr/>
        </p:nvSpPr>
        <p:spPr>
          <a:xfrm>
            <a:off x="230040" y="23004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2:13,16 </a:t>
            </a:r>
            <a:endParaRPr b="0" lang="en-US" sz="5400" spc="-1" strike="noStrike">
              <a:latin typeface="Arial"/>
            </a:endParaRPr>
          </a:p>
          <a:p>
            <a:r>
              <a:rPr b="0" lang="en-US" sz="3000" spc="-1" strike="noStrike">
                <a:solidFill>
                  <a:srgbClr val="3465a4"/>
                </a:solidFill>
                <a:latin typeface="Raleway"/>
                <a:ea typeface="Raleway"/>
              </a:rPr>
              <a:t>So the decree went out, and they began killing the wise men; and they sought Daniel and his companions, to kill them... </a:t>
            </a:r>
            <a:endParaRPr b="0" lang="en-US" sz="3000" spc="-1" strike="noStrike">
              <a:latin typeface="Arial"/>
            </a:endParaRPr>
          </a:p>
          <a:p>
            <a:r>
              <a:rPr b="0" lang="en-US" sz="3000" spc="-1" strike="noStrike">
                <a:solidFill>
                  <a:srgbClr val="3465a4"/>
                </a:solidFill>
                <a:latin typeface="Raleway"/>
                <a:ea typeface="Raleway"/>
              </a:rPr>
              <a:t>(16) So Daniel went in and asked the king to give him ____, that he might tell the king the interpretation.</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0" name="" descr=""/>
          <p:cNvPicPr/>
          <p:nvPr/>
        </p:nvPicPr>
        <p:blipFill>
          <a:blip r:embed="rId1"/>
          <a:stretch/>
        </p:blipFill>
        <p:spPr>
          <a:xfrm>
            <a:off x="0" y="0"/>
            <a:ext cx="10080000" cy="5670000"/>
          </a:xfrm>
          <a:prstGeom prst="rect">
            <a:avLst/>
          </a:prstGeom>
          <a:ln w="0">
            <a:noFill/>
          </a:ln>
        </p:spPr>
      </p:pic>
      <p:sp>
        <p:nvSpPr>
          <p:cNvPr id="81" name="TextShape 1"/>
          <p:cNvSpPr txBox="1"/>
          <p:nvPr/>
        </p:nvSpPr>
        <p:spPr>
          <a:xfrm>
            <a:off x="0" y="5029200"/>
            <a:ext cx="38862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2:17-19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2" name="" descr=""/>
          <p:cNvPicPr/>
          <p:nvPr/>
        </p:nvPicPr>
        <p:blipFill>
          <a:blip r:embed="rId1"/>
          <a:stretch/>
        </p:blipFill>
        <p:spPr>
          <a:xfrm>
            <a:off x="720" y="360"/>
            <a:ext cx="10079640" cy="5669640"/>
          </a:xfrm>
          <a:prstGeom prst="rect">
            <a:avLst/>
          </a:prstGeom>
          <a:ln w="0">
            <a:noFill/>
          </a:ln>
        </p:spPr>
      </p:pic>
      <p:sp>
        <p:nvSpPr>
          <p:cNvPr id="83" name="TextShape 1"/>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2:17-19 </a:t>
            </a:r>
            <a:endParaRPr b="0" lang="en-US" sz="5400" spc="-1" strike="noStrike">
              <a:latin typeface="Arial"/>
            </a:endParaRPr>
          </a:p>
          <a:p>
            <a:r>
              <a:rPr b="0" lang="en-US" sz="3000" spc="-1" strike="noStrike">
                <a:solidFill>
                  <a:srgbClr val="3465a4"/>
                </a:solidFill>
                <a:latin typeface="Raleway"/>
                <a:ea typeface="Raleway"/>
              </a:rPr>
              <a:t>Then Daniel went to his house, and made the decision known to...his companions, (18) that they might seek mercies from the God of heaven concerning this secret, so that Daniel and his companions might not perish with the rest of the wise men of Babylon. (19) Then the ______ was ________ to Daniel in a night vision. So Daniel blessed the God of heaven.</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4" name="" descr=""/>
          <p:cNvPicPr/>
          <p:nvPr/>
        </p:nvPicPr>
        <p:blipFill>
          <a:blip r:embed="rId1"/>
          <a:stretch/>
        </p:blipFill>
        <p:spPr>
          <a:xfrm>
            <a:off x="0" y="0"/>
            <a:ext cx="10080000" cy="5670000"/>
          </a:xfrm>
          <a:prstGeom prst="rect">
            <a:avLst/>
          </a:prstGeom>
          <a:ln w="0">
            <a:noFill/>
          </a:ln>
        </p:spPr>
      </p:pic>
      <p:sp>
        <p:nvSpPr>
          <p:cNvPr id="85" name="TextShape 1"/>
          <p:cNvSpPr txBox="1"/>
          <p:nvPr/>
        </p:nvSpPr>
        <p:spPr>
          <a:xfrm>
            <a:off x="6172200" y="228600"/>
            <a:ext cx="38862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2:28,31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6" name="" descr=""/>
          <p:cNvPicPr/>
          <p:nvPr/>
        </p:nvPicPr>
        <p:blipFill>
          <a:blip r:embed="rId1"/>
          <a:stretch/>
        </p:blipFill>
        <p:spPr>
          <a:xfrm>
            <a:off x="720" y="360"/>
            <a:ext cx="10079640" cy="5669640"/>
          </a:xfrm>
          <a:prstGeom prst="rect">
            <a:avLst/>
          </a:prstGeom>
          <a:ln w="0">
            <a:noFill/>
          </a:ln>
        </p:spPr>
      </p:pic>
      <p:sp>
        <p:nvSpPr>
          <p:cNvPr id="87"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2:28,31 </a:t>
            </a:r>
            <a:endParaRPr b="0" lang="en-US" sz="5400" spc="-1" strike="noStrike">
              <a:latin typeface="Arial"/>
            </a:endParaRPr>
          </a:p>
          <a:p>
            <a:r>
              <a:rPr b="0" lang="en-US" sz="3000" spc="-1" strike="noStrike">
                <a:solidFill>
                  <a:srgbClr val="3465a4"/>
                </a:solidFill>
                <a:latin typeface="Raleway"/>
                <a:ea typeface="Raleway"/>
              </a:rPr>
              <a:t>But there is a ___ __ ______ who reveals secrets, and He has made known to King Nebuchadnezzar what will be in the latter days. Your dream, and the visions of your head upon your bed, were these</a:t>
            </a:r>
            <a:r>
              <a:rPr b="0" lang="en-US" sz="3000" spc="-1" strike="noStrike">
                <a:solidFill>
                  <a:srgbClr val="3465a4"/>
                </a:solidFill>
                <a:latin typeface="Raleway"/>
                <a:ea typeface="Raleway"/>
              </a:rPr>
              <a:t>... (31) “You, O king, were watching; and behold, a great image! This great image, whose splendor was excellent, stood before you...</a:t>
            </a:r>
            <a:r>
              <a:rPr b="0" lang="en-US" sz="3000" spc="-1" strike="noStrike">
                <a:solidFill>
                  <a:srgbClr val="3465a4"/>
                </a:solidFill>
                <a:latin typeface="Raleway"/>
                <a:ea typeface="Raleway"/>
              </a:rPr>
              <a: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8" name="" descr=""/>
          <p:cNvPicPr/>
          <p:nvPr/>
        </p:nvPicPr>
        <p:blipFill>
          <a:blip r:embed="rId1"/>
          <a:stretch/>
        </p:blipFill>
        <p:spPr>
          <a:xfrm>
            <a:off x="0" y="0"/>
            <a:ext cx="10080000" cy="5670000"/>
          </a:xfrm>
          <a:prstGeom prst="rect">
            <a:avLst/>
          </a:prstGeom>
          <a:ln w="0">
            <a:noFill/>
          </a:ln>
        </p:spPr>
      </p:pic>
      <p:sp>
        <p:nvSpPr>
          <p:cNvPr id="89" name="TextShape 1"/>
          <p:cNvSpPr txBox="1"/>
          <p:nvPr/>
        </p:nvSpPr>
        <p:spPr>
          <a:xfrm>
            <a:off x="6172200" y="228600"/>
            <a:ext cx="38862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2:32,33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0" name="" descr=""/>
          <p:cNvPicPr/>
          <p:nvPr/>
        </p:nvPicPr>
        <p:blipFill>
          <a:blip r:embed="rId1"/>
          <a:stretch/>
        </p:blipFill>
        <p:spPr>
          <a:xfrm>
            <a:off x="720" y="360"/>
            <a:ext cx="10079640" cy="5669640"/>
          </a:xfrm>
          <a:prstGeom prst="rect">
            <a:avLst/>
          </a:prstGeom>
          <a:ln w="0">
            <a:noFill/>
          </a:ln>
        </p:spPr>
      </p:pic>
      <p:sp>
        <p:nvSpPr>
          <p:cNvPr id="91"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2:32,33 </a:t>
            </a:r>
            <a:endParaRPr b="0" lang="en-US" sz="5400" spc="-1" strike="noStrike">
              <a:latin typeface="Arial"/>
            </a:endParaRPr>
          </a:p>
          <a:p>
            <a:r>
              <a:rPr b="0" lang="en-US" sz="3000" spc="-1" strike="noStrike">
                <a:solidFill>
                  <a:srgbClr val="3465a4"/>
                </a:solidFill>
                <a:latin typeface="Raleway"/>
                <a:ea typeface="Raleway"/>
              </a:rPr>
              <a:t>This image’s head was of fine ____, its chest and arms of ______, its belly and thighs of ______, (33) its legs of ____, its feet partly of ____ and partly of 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2" name="" descr=""/>
          <p:cNvPicPr/>
          <p:nvPr/>
        </p:nvPicPr>
        <p:blipFill>
          <a:blip r:embed="rId1"/>
          <a:stretch/>
        </p:blipFill>
        <p:spPr>
          <a:xfrm>
            <a:off x="0" y="0"/>
            <a:ext cx="10080000" cy="5670000"/>
          </a:xfrm>
          <a:prstGeom prst="rect">
            <a:avLst/>
          </a:prstGeom>
          <a:ln w="0">
            <a:noFill/>
          </a:ln>
        </p:spPr>
      </p:pic>
      <p:sp>
        <p:nvSpPr>
          <p:cNvPr id="93" name="TextShape 1"/>
          <p:cNvSpPr txBox="1"/>
          <p:nvPr/>
        </p:nvSpPr>
        <p:spPr>
          <a:xfrm>
            <a:off x="6172200" y="228600"/>
            <a:ext cx="38862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2:34,35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4" name="" descr=""/>
          <p:cNvPicPr/>
          <p:nvPr/>
        </p:nvPicPr>
        <p:blipFill>
          <a:blip r:embed="rId1"/>
          <a:stretch/>
        </p:blipFill>
        <p:spPr>
          <a:xfrm>
            <a:off x="720" y="360"/>
            <a:ext cx="10079640" cy="5669640"/>
          </a:xfrm>
          <a:prstGeom prst="rect">
            <a:avLst/>
          </a:prstGeom>
          <a:ln w="0">
            <a:noFill/>
          </a:ln>
        </p:spPr>
      </p:pic>
      <p:sp>
        <p:nvSpPr>
          <p:cNvPr id="95" name="TextShape 1"/>
          <p:cNvSpPr txBox="1"/>
          <p:nvPr/>
        </p:nvSpPr>
        <p:spPr>
          <a:xfrm>
            <a:off x="231480" y="23148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2:34,35 </a:t>
            </a:r>
            <a:endParaRPr b="0" lang="en-US" sz="5400" spc="-1" strike="noStrike">
              <a:latin typeface="Arial"/>
            </a:endParaRPr>
          </a:p>
          <a:p>
            <a:pPr>
              <a:lnSpc>
                <a:spcPct val="100000"/>
              </a:lnSpc>
            </a:pPr>
            <a:r>
              <a:rPr b="0" lang="en-GB" sz="3000" spc="-160" strike="noStrike">
                <a:solidFill>
                  <a:srgbClr val="3465a4"/>
                </a:solidFill>
                <a:latin typeface="Raleway"/>
                <a:ea typeface="Raleway"/>
              </a:rPr>
              <a:t>You watched while a stone was cut out without hands, which ______ the image on its feet of iron and clay, and _____ them in pieces. (35) </a:t>
            </a:r>
            <a:r>
              <a:rPr b="0" lang="en-GB" sz="3000" spc="-160" strike="noStrike">
                <a:solidFill>
                  <a:srgbClr val="3465a4"/>
                </a:solidFill>
                <a:latin typeface="Raleway"/>
                <a:ea typeface="Raleway"/>
              </a:rPr>
              <a:t>Then the iron, the clay, the bronze, the silver, and the gold were _______ together, and became like chaff from the summer threshing floors; the wind carried them away so that no trace of them was found. And the stone that struck the image became a great mountain and ______ the whole earth.</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6" name="" descr=""/>
          <p:cNvPicPr/>
          <p:nvPr/>
        </p:nvPicPr>
        <p:blipFill>
          <a:blip r:embed="rId1"/>
          <a:stretch/>
        </p:blipFill>
        <p:spPr>
          <a:xfrm>
            <a:off x="0" y="0"/>
            <a:ext cx="10079640" cy="5669640"/>
          </a:xfrm>
          <a:prstGeom prst="rect">
            <a:avLst/>
          </a:prstGeom>
          <a:ln w="0">
            <a:noFill/>
          </a:ln>
        </p:spPr>
      </p:pic>
      <p:sp>
        <p:nvSpPr>
          <p:cNvPr id="97" name="TextShape 1"/>
          <p:cNvSpPr txBox="1"/>
          <p:nvPr/>
        </p:nvSpPr>
        <p:spPr>
          <a:xfrm>
            <a:off x="6172200" y="228600"/>
            <a:ext cx="38862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2:37,38</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8" name="" descr=""/>
          <p:cNvPicPr/>
          <p:nvPr/>
        </p:nvPicPr>
        <p:blipFill>
          <a:blip r:embed="rId1"/>
          <a:stretch/>
        </p:blipFill>
        <p:spPr>
          <a:xfrm>
            <a:off x="720" y="360"/>
            <a:ext cx="10079640" cy="5669640"/>
          </a:xfrm>
          <a:prstGeom prst="rect">
            <a:avLst/>
          </a:prstGeom>
          <a:ln w="0">
            <a:noFill/>
          </a:ln>
        </p:spPr>
      </p:pic>
      <p:sp>
        <p:nvSpPr>
          <p:cNvPr id="99" name="TextShape 1"/>
          <p:cNvSpPr txBox="1"/>
          <p:nvPr/>
        </p:nvSpPr>
        <p:spPr>
          <a:xfrm>
            <a:off x="228600" y="232200"/>
            <a:ext cx="96012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2:37,38 </a:t>
            </a:r>
            <a:endParaRPr b="0" lang="en-US" sz="5400" spc="-1" strike="noStrike">
              <a:latin typeface="Arial"/>
            </a:endParaRPr>
          </a:p>
          <a:p>
            <a:pPr>
              <a:lnSpc>
                <a:spcPct val="100000"/>
              </a:lnSpc>
            </a:pPr>
            <a:r>
              <a:rPr b="0" lang="en-GB" sz="3000" spc="-160" strike="noStrike">
                <a:solidFill>
                  <a:srgbClr val="3465a4"/>
                </a:solidFill>
                <a:latin typeface="Raleway"/>
                <a:ea typeface="Raleway"/>
              </a:rPr>
              <a:t>You, O king, are a king of kings. For the God of heaven has given you a kingdom, power, strength, and glory; (38) </a:t>
            </a:r>
            <a:r>
              <a:rPr b="0" lang="en-GB" sz="3000" spc="-160" strike="noStrike">
                <a:solidFill>
                  <a:srgbClr val="3465a4"/>
                </a:solidFill>
                <a:latin typeface="Raleway"/>
                <a:ea typeface="Raleway"/>
              </a:rPr>
              <a:t>and wherever the children of men dwell, or the beasts of the field and the birds of the heaven, He has given them into your hand, and has made you ruler over them all—</a:t>
            </a:r>
            <a:endParaRPr b="0" lang="en-US" sz="3000" spc="-1" strike="noStrike">
              <a:latin typeface="Arial"/>
            </a:endParaRPr>
          </a:p>
          <a:p>
            <a:pPr>
              <a:lnSpc>
                <a:spcPct val="100000"/>
              </a:lnSpc>
            </a:pPr>
            <a:r>
              <a:rPr b="0" lang="en-GB" sz="3000" spc="-160" strike="noStrike">
                <a:solidFill>
                  <a:srgbClr val="3465a4"/>
                </a:solidFill>
                <a:latin typeface="Raleway"/>
                <a:ea typeface="Raleway"/>
              </a:rPr>
              <a:t>___ are this ____ of ____.</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0" name="" descr=""/>
          <p:cNvPicPr/>
          <p:nvPr/>
        </p:nvPicPr>
        <p:blipFill>
          <a:blip r:embed="rId1"/>
          <a:stretch/>
        </p:blipFill>
        <p:spPr>
          <a:xfrm>
            <a:off x="0" y="0"/>
            <a:ext cx="10080000" cy="5670000"/>
          </a:xfrm>
          <a:prstGeom prst="rect">
            <a:avLst/>
          </a:prstGeom>
          <a:ln w="0">
            <a:noFill/>
          </a:ln>
        </p:spPr>
      </p:pic>
      <p:sp>
        <p:nvSpPr>
          <p:cNvPr id="101" name="TextShape 1"/>
          <p:cNvSpPr txBox="1"/>
          <p:nvPr/>
        </p:nvSpPr>
        <p:spPr>
          <a:xfrm>
            <a:off x="48600" y="1080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3:19,20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2" name="" descr=""/>
          <p:cNvPicPr/>
          <p:nvPr/>
        </p:nvPicPr>
        <p:blipFill>
          <a:blip r:embed="rId1"/>
          <a:stretch/>
        </p:blipFill>
        <p:spPr>
          <a:xfrm>
            <a:off x="720" y="360"/>
            <a:ext cx="10079640" cy="5669640"/>
          </a:xfrm>
          <a:prstGeom prst="rect">
            <a:avLst/>
          </a:prstGeom>
          <a:ln w="0">
            <a:noFill/>
          </a:ln>
        </p:spPr>
      </p:pic>
      <p:sp>
        <p:nvSpPr>
          <p:cNvPr id="103" name="TextShape 1"/>
          <p:cNvSpPr txBox="1"/>
          <p:nvPr/>
        </p:nvSpPr>
        <p:spPr>
          <a:xfrm>
            <a:off x="228600" y="232200"/>
            <a:ext cx="96012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13:19,20 </a:t>
            </a:r>
            <a:endParaRPr b="0" lang="en-US" sz="5400" spc="-1" strike="noStrike">
              <a:latin typeface="Arial"/>
            </a:endParaRPr>
          </a:p>
          <a:p>
            <a:pPr>
              <a:lnSpc>
                <a:spcPct val="100000"/>
              </a:lnSpc>
            </a:pPr>
            <a:r>
              <a:rPr b="0" lang="en-GB" sz="3000" spc="-160" strike="noStrike">
                <a:solidFill>
                  <a:srgbClr val="3465a4"/>
                </a:solidFill>
                <a:latin typeface="Raleway"/>
                <a:ea typeface="Raleway"/>
              </a:rPr>
              <a:t>And Babylon, the glory of kingdoms, the beauty of the Chaldeans’ pride, will be as when God overthrew  Sodom and Gomorrah. (20) It will _____ be _________, nor will it be settled from generation to generation; nor will the Arabian pitch tents there, nor will the shepherds make their sheepfolds there.</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4" name="" descr=""/>
          <p:cNvPicPr/>
          <p:nvPr/>
        </p:nvPicPr>
        <p:blipFill>
          <a:blip r:embed="rId1"/>
          <a:stretch/>
        </p:blipFill>
        <p:spPr>
          <a:xfrm>
            <a:off x="0" y="0"/>
            <a:ext cx="10080000" cy="5670000"/>
          </a:xfrm>
          <a:prstGeom prst="rect">
            <a:avLst/>
          </a:prstGeom>
          <a:ln w="0">
            <a:noFill/>
          </a:ln>
        </p:spPr>
      </p:pic>
      <p:sp>
        <p:nvSpPr>
          <p:cNvPr id="105" name="TextShape 1"/>
          <p:cNvSpPr txBox="1"/>
          <p:nvPr/>
        </p:nvSpPr>
        <p:spPr>
          <a:xfrm>
            <a:off x="6400800" y="2286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2:39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6" name="" descr=""/>
          <p:cNvPicPr/>
          <p:nvPr/>
        </p:nvPicPr>
        <p:blipFill>
          <a:blip r:embed="rId1"/>
          <a:stretch/>
        </p:blipFill>
        <p:spPr>
          <a:xfrm>
            <a:off x="720" y="360"/>
            <a:ext cx="10079640" cy="5669640"/>
          </a:xfrm>
          <a:prstGeom prst="rect">
            <a:avLst/>
          </a:prstGeom>
          <a:ln w="0">
            <a:noFill/>
          </a:ln>
        </p:spPr>
      </p:pic>
      <p:sp>
        <p:nvSpPr>
          <p:cNvPr id="107" name="TextShape 1"/>
          <p:cNvSpPr txBox="1"/>
          <p:nvPr/>
        </p:nvSpPr>
        <p:spPr>
          <a:xfrm>
            <a:off x="231120" y="231120"/>
            <a:ext cx="914148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2:39 </a:t>
            </a:r>
            <a:endParaRPr b="0" lang="en-US" sz="5400" spc="-1" strike="noStrike">
              <a:latin typeface="Arial"/>
            </a:endParaRPr>
          </a:p>
          <a:p>
            <a:r>
              <a:rPr b="0" lang="en-US" sz="3000" spc="-1" strike="noStrike">
                <a:solidFill>
                  <a:srgbClr val="3465a4"/>
                </a:solidFill>
                <a:latin typeface="Raleway"/>
                <a:ea typeface="Raleway"/>
              </a:rPr>
              <a:t>But after you shall arise another, a kingdom ________ to yours…</a:t>
            </a:r>
            <a:endParaRPr b="0" lang="en-US" sz="3000" spc="-1" strike="noStrike">
              <a:latin typeface="Arial"/>
            </a:endParaRPr>
          </a:p>
          <a:p>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8" name="" descr=""/>
          <p:cNvPicPr/>
          <p:nvPr/>
        </p:nvPicPr>
        <p:blipFill>
          <a:blip r:embed="rId1"/>
          <a:stretch/>
        </p:blipFill>
        <p:spPr>
          <a:xfrm>
            <a:off x="0" y="0"/>
            <a:ext cx="10080000" cy="5670000"/>
          </a:xfrm>
          <a:prstGeom prst="rect">
            <a:avLst/>
          </a:prstGeom>
          <a:ln w="0">
            <a:noFill/>
          </a:ln>
        </p:spPr>
      </p:pic>
      <p:sp>
        <p:nvSpPr>
          <p:cNvPr id="109" name="TextShape 1"/>
          <p:cNvSpPr txBox="1"/>
          <p:nvPr/>
        </p:nvSpPr>
        <p:spPr>
          <a:xfrm>
            <a:off x="228600" y="50292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Isaiah 45:1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0" name="" descr=""/>
          <p:cNvPicPr/>
          <p:nvPr/>
        </p:nvPicPr>
        <p:blipFill>
          <a:blip r:embed="rId1"/>
          <a:stretch/>
        </p:blipFill>
        <p:spPr>
          <a:xfrm>
            <a:off x="720" y="360"/>
            <a:ext cx="10079640" cy="5669640"/>
          </a:xfrm>
          <a:prstGeom prst="rect">
            <a:avLst/>
          </a:prstGeom>
          <a:ln w="0">
            <a:noFill/>
          </a:ln>
        </p:spPr>
      </p:pic>
      <p:sp>
        <p:nvSpPr>
          <p:cNvPr id="111" name="TextShape 1"/>
          <p:cNvSpPr txBox="1"/>
          <p:nvPr/>
        </p:nvSpPr>
        <p:spPr>
          <a:xfrm>
            <a:off x="230400" y="23040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Isaiah 45:1</a:t>
            </a:r>
            <a:endParaRPr b="0" lang="en-US" sz="5400" spc="-1" strike="noStrike">
              <a:latin typeface="Arial"/>
            </a:endParaRPr>
          </a:p>
          <a:p>
            <a:pPr>
              <a:lnSpc>
                <a:spcPct val="100000"/>
              </a:lnSpc>
            </a:pPr>
            <a:r>
              <a:rPr b="0" lang="en-US" sz="3000" spc="-1" strike="noStrike">
                <a:solidFill>
                  <a:srgbClr val="3465a4"/>
                </a:solidFill>
                <a:latin typeface="Raleway"/>
                <a:ea typeface="Raleway"/>
              </a:rPr>
              <a:t>“</a:t>
            </a:r>
            <a:r>
              <a:rPr b="0" lang="en-US" sz="3000" spc="-1" strike="noStrike">
                <a:solidFill>
                  <a:srgbClr val="3465a4"/>
                </a:solidFill>
                <a:latin typeface="Raleway"/>
                <a:ea typeface="Raleway"/>
              </a:rPr>
              <a:t>Thus says the Lord to His anointed, to Cyrus, whose right hand I have held—to subdue nations before him</a:t>
            </a:r>
            <a:endParaRPr b="0" lang="en-US" sz="3000" spc="-1" strike="noStrike">
              <a:latin typeface="Arial"/>
            </a:endParaRPr>
          </a:p>
          <a:p>
            <a:pPr>
              <a:lnSpc>
                <a:spcPct val="100000"/>
              </a:lnSpc>
            </a:pPr>
            <a:r>
              <a:rPr b="0" lang="en-US" sz="3000" spc="-1" strike="noStrike">
                <a:solidFill>
                  <a:srgbClr val="3465a4"/>
                </a:solidFill>
                <a:latin typeface="Raleway"/>
                <a:ea typeface="Raleway"/>
              </a:rPr>
              <a:t>and loose the armor of kings,to ____ before him the double doors, so that the _____ will not be shut...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2"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13" name="" descr=""/>
          <p:cNvPicPr/>
          <p:nvPr/>
        </p:nvPicPr>
        <p:blipFill>
          <a:blip r:embed="rId1"/>
          <a:stretch/>
        </p:blipFill>
        <p:spPr>
          <a:xfrm>
            <a:off x="0" y="0"/>
            <a:ext cx="10080000" cy="5670000"/>
          </a:xfrm>
          <a:prstGeom prst="rect">
            <a:avLst/>
          </a:prstGeom>
          <a:ln w="0">
            <a:noFill/>
          </a:ln>
        </p:spPr>
      </p:pic>
      <p:sp>
        <p:nvSpPr>
          <p:cNvPr id="114" name="TextShape 2"/>
          <p:cNvSpPr txBox="1"/>
          <p:nvPr/>
        </p:nvSpPr>
        <p:spPr>
          <a:xfrm>
            <a:off x="72000" y="192240"/>
            <a:ext cx="3814200" cy="7221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5:26-29,30-31</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5" name="" descr=""/>
          <p:cNvPicPr/>
          <p:nvPr/>
        </p:nvPicPr>
        <p:blipFill>
          <a:blip r:embed="rId1"/>
          <a:stretch/>
        </p:blipFill>
        <p:spPr>
          <a:xfrm>
            <a:off x="720" y="360"/>
            <a:ext cx="10079640" cy="5669640"/>
          </a:xfrm>
          <a:prstGeom prst="rect">
            <a:avLst/>
          </a:prstGeom>
          <a:ln w="0">
            <a:noFill/>
          </a:ln>
        </p:spPr>
      </p:pic>
      <p:sp>
        <p:nvSpPr>
          <p:cNvPr id="116" name="TextShape 1"/>
          <p:cNvSpPr txBox="1"/>
          <p:nvPr/>
        </p:nvSpPr>
        <p:spPr>
          <a:xfrm>
            <a:off x="230040" y="230040"/>
            <a:ext cx="9793800" cy="55720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5:26-29,30-31 </a:t>
            </a:r>
            <a:endParaRPr b="0" lang="en-US" sz="5400" spc="-1" strike="noStrike">
              <a:latin typeface="Arial"/>
            </a:endParaRPr>
          </a:p>
          <a:p>
            <a:pPr>
              <a:lnSpc>
                <a:spcPct val="100000"/>
              </a:lnSpc>
            </a:pPr>
            <a:r>
              <a:rPr b="0" lang="en-US" sz="3000" spc="-1" strike="noStrike">
                <a:solidFill>
                  <a:srgbClr val="3465a4"/>
                </a:solidFill>
                <a:latin typeface="Raleway"/>
                <a:ea typeface="Raleway"/>
              </a:rPr>
              <a:t>This is the interpretation of each word. MENE: God has numbered your kingdom, and ________ it; (27) TEKEL: You have been weighed in the balances, and found _______; (28) PERES: Your kingdom has been _______, and ______ to the Medes and Persians”...(30) That very night Belshazzar, king of the Chaldeans, was slain. (31) And Darius the Mede received the kingdom, being about sixty-two years old.</a:t>
            </a:r>
            <a:endParaRPr b="0" lang="en-US" sz="3000" spc="-1" strike="noStrike">
              <a:latin typeface="Arial"/>
            </a:endParaRPr>
          </a:p>
          <a:p>
            <a:endParaRPr b="0" lang="en-US" sz="3000" spc="-1" strike="noStrike">
              <a:latin typeface="Arial"/>
            </a:endParaRPr>
          </a:p>
          <a:p>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7" name="" descr=""/>
          <p:cNvPicPr/>
          <p:nvPr/>
        </p:nvPicPr>
        <p:blipFill>
          <a:blip r:embed="rId1"/>
          <a:stretch/>
        </p:blipFill>
        <p:spPr>
          <a:xfrm>
            <a:off x="0" y="0"/>
            <a:ext cx="10080000" cy="5670000"/>
          </a:xfrm>
          <a:prstGeom prst="rect">
            <a:avLst/>
          </a:prstGeom>
          <a:ln w="0">
            <a:noFill/>
          </a:ln>
        </p:spPr>
      </p:pic>
      <p:sp>
        <p:nvSpPr>
          <p:cNvPr id="118" name="TextShape 1"/>
          <p:cNvSpPr txBox="1"/>
          <p:nvPr/>
        </p:nvSpPr>
        <p:spPr>
          <a:xfrm>
            <a:off x="6400800" y="2286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2:39</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9" name="" descr=""/>
          <p:cNvPicPr/>
          <p:nvPr/>
        </p:nvPicPr>
        <p:blipFill>
          <a:blip r:embed="rId1"/>
          <a:stretch/>
        </p:blipFill>
        <p:spPr>
          <a:xfrm>
            <a:off x="720" y="360"/>
            <a:ext cx="10079640" cy="5669640"/>
          </a:xfrm>
          <a:prstGeom prst="rect">
            <a:avLst/>
          </a:prstGeom>
          <a:ln w="0">
            <a:noFill/>
          </a:ln>
        </p:spPr>
      </p:pic>
      <p:sp>
        <p:nvSpPr>
          <p:cNvPr id="120" name="TextShape 1"/>
          <p:cNvSpPr txBox="1"/>
          <p:nvPr/>
        </p:nvSpPr>
        <p:spPr>
          <a:xfrm>
            <a:off x="230760" y="2307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2:39 </a:t>
            </a:r>
            <a:endParaRPr b="0" lang="en-US" sz="5400" spc="-1" strike="noStrike">
              <a:latin typeface="Arial"/>
            </a:endParaRPr>
          </a:p>
          <a:p>
            <a:r>
              <a:rPr b="0" lang="en-US" sz="3000" spc="-1" strike="noStrike">
                <a:solidFill>
                  <a:srgbClr val="3465a4"/>
                </a:solidFill>
                <a:latin typeface="Raleway"/>
                <a:ea typeface="Raleway"/>
              </a:rPr>
              <a:t>...then another, a third kingdom of ______, which shall rule over all the earth.</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1"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2"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3" name="" descr=""/>
          <p:cNvPicPr/>
          <p:nvPr/>
        </p:nvPicPr>
        <p:blipFill>
          <a:blip r:embed="rId1"/>
          <a:stretch/>
        </p:blipFill>
        <p:spPr>
          <a:xfrm>
            <a:off x="0" y="0"/>
            <a:ext cx="10080000" cy="5670000"/>
          </a:xfrm>
          <a:prstGeom prst="rect">
            <a:avLst/>
          </a:prstGeom>
          <a:ln w="0">
            <a:noFill/>
          </a:ln>
        </p:spPr>
      </p:pic>
      <p:sp>
        <p:nvSpPr>
          <p:cNvPr id="124" name="TextShape 1"/>
          <p:cNvSpPr txBox="1"/>
          <p:nvPr/>
        </p:nvSpPr>
        <p:spPr>
          <a:xfrm>
            <a:off x="120600" y="1566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2:40</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5" name="" descr=""/>
          <p:cNvPicPr/>
          <p:nvPr/>
        </p:nvPicPr>
        <p:blipFill>
          <a:blip r:embed="rId1"/>
          <a:stretch/>
        </p:blipFill>
        <p:spPr>
          <a:xfrm>
            <a:off x="720" y="360"/>
            <a:ext cx="10079640" cy="5669640"/>
          </a:xfrm>
          <a:prstGeom prst="rect">
            <a:avLst/>
          </a:prstGeom>
          <a:ln w="0">
            <a:noFill/>
          </a:ln>
        </p:spPr>
      </p:pic>
      <p:sp>
        <p:nvSpPr>
          <p:cNvPr id="126" name="TextShape 1"/>
          <p:cNvSpPr txBox="1"/>
          <p:nvPr/>
        </p:nvSpPr>
        <p:spPr>
          <a:xfrm>
            <a:off x="231120" y="2311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2:40 </a:t>
            </a:r>
            <a:endParaRPr b="0" lang="en-US" sz="5400" spc="-1" strike="noStrike">
              <a:latin typeface="Arial"/>
            </a:endParaRPr>
          </a:p>
          <a:p>
            <a:r>
              <a:rPr b="0" lang="en-US" sz="4000" spc="-41" strike="noStrike">
                <a:solidFill>
                  <a:srgbClr val="3465a4"/>
                </a:solidFill>
                <a:latin typeface="Raleway"/>
                <a:ea typeface="Raleway"/>
              </a:rPr>
              <a:t>And the fourth kingdom shall be as ______ as ____, inasmuch as iron breaks in pieces and shatters everything; and like iron that crushes, that kingdom will break in pieces and _____ all the others.</a:t>
            </a: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7"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8"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9" name="TextShape 1"/>
          <p:cNvSpPr txBox="1"/>
          <p:nvPr/>
        </p:nvSpPr>
        <p:spPr>
          <a:xfrm>
            <a:off x="6172200" y="2286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rPr>
              <a:t>Next slide: John 19:14,15</a:t>
            </a:r>
            <a:endParaRPr b="0" lang="en-US" sz="2400" spc="-1" strike="noStrike">
              <a:latin typeface="Arial"/>
            </a:endParaRPr>
          </a:p>
        </p:txBody>
      </p:sp>
      <p:pic>
        <p:nvPicPr>
          <p:cNvPr id="130" name="" descr=""/>
          <p:cNvPicPr/>
          <p:nvPr/>
        </p:nvPicPr>
        <p:blipFill>
          <a:blip r:embed="rId1"/>
          <a:stretch/>
        </p:blipFill>
        <p:spPr>
          <a:xfrm>
            <a:off x="360" y="360"/>
            <a:ext cx="10079640" cy="5669640"/>
          </a:xfrm>
          <a:prstGeom prst="rect">
            <a:avLst/>
          </a:prstGeom>
          <a:ln w="0">
            <a:noFill/>
          </a:ln>
        </p:spPr>
      </p:pic>
      <p:sp>
        <p:nvSpPr>
          <p:cNvPr id="131" name="TextShape 2"/>
          <p:cNvSpPr txBox="1"/>
          <p:nvPr/>
        </p:nvSpPr>
        <p:spPr>
          <a:xfrm>
            <a:off x="120600" y="1566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John 19:14,15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2" name="" descr=""/>
          <p:cNvPicPr/>
          <p:nvPr/>
        </p:nvPicPr>
        <p:blipFill>
          <a:blip r:embed="rId1"/>
          <a:stretch/>
        </p:blipFill>
        <p:spPr>
          <a:xfrm>
            <a:off x="720" y="360"/>
            <a:ext cx="10079640" cy="5669640"/>
          </a:xfrm>
          <a:prstGeom prst="rect">
            <a:avLst/>
          </a:prstGeom>
          <a:ln w="0">
            <a:noFill/>
          </a:ln>
        </p:spPr>
      </p:pic>
      <p:sp>
        <p:nvSpPr>
          <p:cNvPr id="133" name="TextShape 1"/>
          <p:cNvSpPr txBox="1"/>
          <p:nvPr/>
        </p:nvSpPr>
        <p:spPr>
          <a:xfrm>
            <a:off x="285120" y="23148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John 19:14,15 </a:t>
            </a:r>
            <a:endParaRPr b="0" lang="en-US" sz="5400" spc="-1" strike="noStrike">
              <a:latin typeface="Arial"/>
            </a:endParaRPr>
          </a:p>
          <a:p>
            <a:r>
              <a:rPr b="0" lang="en-US" sz="4000" spc="-41" strike="noStrike">
                <a:solidFill>
                  <a:srgbClr val="3465a4"/>
                </a:solidFill>
                <a:latin typeface="Raleway"/>
                <a:ea typeface="Raleway"/>
              </a:rPr>
              <a:t>...And he said to the Jews, “Behold your King!” (15) But they cried out, “Away with Him, away with Him! _______ Him!”Pilate said to them, “Shall I crucify your King?” The chief priests answered, “We have no king but ______!”</a:t>
            </a: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4"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5" name="" descr=""/>
          <p:cNvPicPr/>
          <p:nvPr/>
        </p:nvPicPr>
        <p:blipFill>
          <a:blip r:embed="rId1"/>
          <a:stretch/>
        </p:blipFill>
        <p:spPr>
          <a:xfrm>
            <a:off x="-38520" y="-21600"/>
            <a:ext cx="10118520" cy="5691600"/>
          </a:xfrm>
          <a:prstGeom prst="rect">
            <a:avLst/>
          </a:prstGeom>
          <a:ln w="0">
            <a:noFill/>
          </a:ln>
        </p:spPr>
      </p:pic>
      <p:sp>
        <p:nvSpPr>
          <p:cNvPr id="136" name="TextShape 1"/>
          <p:cNvSpPr txBox="1"/>
          <p:nvPr/>
        </p:nvSpPr>
        <p:spPr>
          <a:xfrm>
            <a:off x="6400800" y="0"/>
            <a:ext cx="3886200" cy="80676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2:41,43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7" name="" descr=""/>
          <p:cNvPicPr/>
          <p:nvPr/>
        </p:nvPicPr>
        <p:blipFill>
          <a:blip r:embed="rId1"/>
          <a:stretch/>
        </p:blipFill>
        <p:spPr>
          <a:xfrm>
            <a:off x="720" y="360"/>
            <a:ext cx="10079640" cy="5669640"/>
          </a:xfrm>
          <a:prstGeom prst="rect">
            <a:avLst/>
          </a:prstGeom>
          <a:ln w="0">
            <a:noFill/>
          </a:ln>
        </p:spPr>
      </p:pic>
      <p:sp>
        <p:nvSpPr>
          <p:cNvPr id="138" name="TextShape 1"/>
          <p:cNvSpPr txBox="1"/>
          <p:nvPr/>
        </p:nvSpPr>
        <p:spPr>
          <a:xfrm>
            <a:off x="285480" y="23184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2:41,43</a:t>
            </a:r>
            <a:endParaRPr b="0" lang="en-US" sz="5400" spc="-1" strike="noStrike">
              <a:latin typeface="Arial"/>
            </a:endParaRPr>
          </a:p>
          <a:p>
            <a:pPr>
              <a:lnSpc>
                <a:spcPct val="100000"/>
              </a:lnSpc>
            </a:pPr>
            <a:r>
              <a:rPr b="0" lang="en-US" sz="3600" spc="-80" strike="noStrike">
                <a:solidFill>
                  <a:srgbClr val="3465a4"/>
                </a:solidFill>
                <a:latin typeface="Raleway"/>
                <a:ea typeface="Raleway"/>
              </a:rPr>
              <a:t>Whereas you saw the feet and toes, partly of potter’s clay and partly of iron, the kingdom shall be _______; yet the strength of the iron shall be in it, just as you saw the iron mixed with ceramic clay</a:t>
            </a:r>
            <a:r>
              <a:rPr b="0" lang="en-US" sz="3600" spc="-80" strike="noStrike">
                <a:solidFill>
                  <a:srgbClr val="0019e5"/>
                </a:solidFill>
                <a:latin typeface="Raleway"/>
                <a:ea typeface="Raleway"/>
              </a:rPr>
              <a:t>.</a:t>
            </a:r>
            <a:r>
              <a:rPr b="0" lang="en-US" sz="3600" spc="-80" strike="noStrike">
                <a:solidFill>
                  <a:srgbClr val="3465a4"/>
                </a:solidFill>
                <a:latin typeface="Raleway"/>
                <a:ea typeface="Raleway"/>
              </a:rPr>
              <a:t> (43) </a:t>
            </a:r>
            <a:r>
              <a:rPr b="0" lang="en-US" sz="3600" spc="-80" strike="noStrike">
                <a:solidFill>
                  <a:srgbClr val="3465a4"/>
                </a:solidFill>
                <a:latin typeface="Raleway"/>
                <a:ea typeface="Raleway"/>
              </a:rPr>
              <a:t>And as the toes of the feet were of iron and partly of clay, so the kingdom shall be partly ______ and partly _______.</a:t>
            </a:r>
            <a:endParaRPr b="0" lang="en-US" sz="3600" spc="-1" strike="noStrike">
              <a:latin typeface="Arial"/>
            </a:endParaRPr>
          </a:p>
        </p:txBody>
      </p:sp>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9"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0"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1" name="" descr=""/>
          <p:cNvPicPr/>
          <p:nvPr/>
        </p:nvPicPr>
        <p:blipFill>
          <a:blip r:embed="rId1"/>
          <a:stretch/>
        </p:blipFill>
        <p:spPr>
          <a:xfrm>
            <a:off x="0" y="0"/>
            <a:ext cx="10080000" cy="5670000"/>
          </a:xfrm>
          <a:prstGeom prst="rect">
            <a:avLst/>
          </a:prstGeom>
          <a:ln w="0">
            <a:noFill/>
          </a:ln>
        </p:spPr>
      </p:pic>
      <p:sp>
        <p:nvSpPr>
          <p:cNvPr id="142" name="TextShape 1"/>
          <p:cNvSpPr txBox="1"/>
          <p:nvPr/>
        </p:nvSpPr>
        <p:spPr>
          <a:xfrm>
            <a:off x="228600" y="2286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2:43</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3" name="" descr=""/>
          <p:cNvPicPr/>
          <p:nvPr/>
        </p:nvPicPr>
        <p:blipFill>
          <a:blip r:embed="rId1"/>
          <a:stretch/>
        </p:blipFill>
        <p:spPr>
          <a:xfrm>
            <a:off x="720" y="360"/>
            <a:ext cx="10079640" cy="5669640"/>
          </a:xfrm>
          <a:prstGeom prst="rect">
            <a:avLst/>
          </a:prstGeom>
          <a:ln w="0">
            <a:noFill/>
          </a:ln>
        </p:spPr>
      </p:pic>
      <p:sp>
        <p:nvSpPr>
          <p:cNvPr id="144" name="TextShape 1"/>
          <p:cNvSpPr txBox="1"/>
          <p:nvPr/>
        </p:nvSpPr>
        <p:spPr>
          <a:xfrm>
            <a:off x="338040" y="23256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2:43</a:t>
            </a:r>
            <a:endParaRPr b="0" lang="en-US" sz="5400" spc="-1" strike="noStrike">
              <a:latin typeface="Arial"/>
            </a:endParaRPr>
          </a:p>
          <a:p>
            <a:r>
              <a:rPr b="0" lang="en-US" sz="4000" spc="-80" strike="noStrike">
                <a:solidFill>
                  <a:srgbClr val="3465a4"/>
                </a:solidFill>
                <a:latin typeface="Raleway"/>
                <a:ea typeface="Raleway"/>
              </a:rPr>
              <a:t>As you saw iron mixed with ceramic clay, they will mingle with the seed of men; but they will ___ ______ to one another, just as iron does not mix with clay. </a:t>
            </a: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5" name="" descr=""/>
          <p:cNvPicPr/>
          <p:nvPr/>
        </p:nvPicPr>
        <p:blipFill>
          <a:blip r:embed="rId1"/>
          <a:stretch/>
        </p:blipFill>
        <p:spPr>
          <a:xfrm>
            <a:off x="0" y="0"/>
            <a:ext cx="10080000" cy="5670000"/>
          </a:xfrm>
          <a:prstGeom prst="rect">
            <a:avLst/>
          </a:prstGeom>
          <a:ln w="0">
            <a:noFill/>
          </a:ln>
        </p:spPr>
      </p:pic>
      <p:sp>
        <p:nvSpPr>
          <p:cNvPr id="146" name="TextShape 1"/>
          <p:cNvSpPr txBox="1"/>
          <p:nvPr/>
        </p:nvSpPr>
        <p:spPr>
          <a:xfrm>
            <a:off x="228600" y="5029200"/>
            <a:ext cx="36576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2:44</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7" name="" descr=""/>
          <p:cNvPicPr/>
          <p:nvPr/>
        </p:nvPicPr>
        <p:blipFill>
          <a:blip r:embed="rId1"/>
          <a:stretch/>
        </p:blipFill>
        <p:spPr>
          <a:xfrm>
            <a:off x="720" y="360"/>
            <a:ext cx="10079640" cy="5669640"/>
          </a:xfrm>
          <a:prstGeom prst="rect">
            <a:avLst/>
          </a:prstGeom>
          <a:ln w="0">
            <a:noFill/>
          </a:ln>
        </p:spPr>
      </p:pic>
      <p:sp>
        <p:nvSpPr>
          <p:cNvPr id="148" name="TextShape 1"/>
          <p:cNvSpPr txBox="1"/>
          <p:nvPr/>
        </p:nvSpPr>
        <p:spPr>
          <a:xfrm>
            <a:off x="347400" y="232920"/>
            <a:ext cx="9793800" cy="525780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2:44</a:t>
            </a:r>
            <a:endParaRPr b="0" lang="en-US" sz="5400" spc="-1" strike="noStrike">
              <a:latin typeface="Arial"/>
            </a:endParaRPr>
          </a:p>
          <a:p>
            <a:r>
              <a:rPr b="0" lang="en-US" sz="4000" spc="-80" strike="noStrike">
                <a:solidFill>
                  <a:srgbClr val="3465a4"/>
                </a:solidFill>
                <a:latin typeface="Raleway"/>
                <a:ea typeface="Raleway"/>
              </a:rPr>
              <a:t>And in the days of these kings the ___ of ______ will set up a kingdom which shall never be destroyed; and the kingdom shall not be left to other people; it shall break in pieces and consume all these kingdoms, and it shall stand forever. </a:t>
            </a: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9" name="" descr=""/>
          <p:cNvPicPr/>
          <p:nvPr/>
        </p:nvPicPr>
        <p:blipFill>
          <a:blip r:embed="rId1"/>
          <a:stretch/>
        </p:blipFill>
        <p:spPr>
          <a:xfrm>
            <a:off x="0" y="0"/>
            <a:ext cx="10080000" cy="5670000"/>
          </a:xfrm>
          <a:prstGeom prst="rect">
            <a:avLst/>
          </a:prstGeom>
          <a:ln w="0">
            <a:noFill/>
          </a:ln>
        </p:spPr>
      </p:pic>
      <p:sp>
        <p:nvSpPr>
          <p:cNvPr id="150" name="TextShape 1"/>
          <p:cNvSpPr txBox="1"/>
          <p:nvPr/>
        </p:nvSpPr>
        <p:spPr>
          <a:xfrm>
            <a:off x="228600" y="228600"/>
            <a:ext cx="3886200" cy="6858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Daniel 2:45,47</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1"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sp>
        <p:nvSpPr>
          <p:cNvPr id="152" name="TextShape 2"/>
          <p:cNvSpPr txBox="1"/>
          <p:nvPr/>
        </p:nvSpPr>
        <p:spPr>
          <a:xfrm>
            <a:off x="504000" y="1326600"/>
            <a:ext cx="9071640" cy="3288240"/>
          </a:xfrm>
          <a:prstGeom prst="rect">
            <a:avLst/>
          </a:prstGeom>
          <a:noFill/>
          <a:ln w="0">
            <a:noFill/>
          </a:ln>
        </p:spPr>
        <p:txBody>
          <a:bodyPr lIns="0" rIns="0" tIns="0" bIns="0" anchor="ctr">
            <a:noAutofit/>
          </a:bodyPr>
          <a:p>
            <a:pPr algn="ctr"/>
            <a:endParaRPr b="0" lang="en-US" sz="3200" spc="-1" strike="noStrike">
              <a:latin typeface="Arial"/>
            </a:endParaRPr>
          </a:p>
        </p:txBody>
      </p:sp>
      <p:pic>
        <p:nvPicPr>
          <p:cNvPr id="153" name="" descr=""/>
          <p:cNvPicPr/>
          <p:nvPr/>
        </p:nvPicPr>
        <p:blipFill>
          <a:blip r:embed="rId1"/>
          <a:stretch/>
        </p:blipFill>
        <p:spPr>
          <a:xfrm>
            <a:off x="0" y="0"/>
            <a:ext cx="10122480" cy="5669640"/>
          </a:xfrm>
          <a:prstGeom prst="rect">
            <a:avLst/>
          </a:prstGeom>
          <a:ln w="0">
            <a:noFill/>
          </a:ln>
        </p:spPr>
      </p:pic>
      <p:sp>
        <p:nvSpPr>
          <p:cNvPr id="154" name="TextShape 3"/>
          <p:cNvSpPr txBox="1"/>
          <p:nvPr/>
        </p:nvSpPr>
        <p:spPr>
          <a:xfrm>
            <a:off x="498240" y="233280"/>
            <a:ext cx="9793800" cy="53218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Daniel 2:45,47</a:t>
            </a:r>
            <a:endParaRPr b="0" lang="en-US" sz="5400" spc="-1" strike="noStrike">
              <a:latin typeface="Arial"/>
            </a:endParaRPr>
          </a:p>
          <a:p>
            <a:r>
              <a:rPr b="0" lang="en-US" sz="3000" spc="-80" strike="noStrike">
                <a:solidFill>
                  <a:srgbClr val="3465a4"/>
                </a:solidFill>
                <a:latin typeface="Raleway"/>
                <a:ea typeface="Raleway"/>
              </a:rPr>
              <a:t>Inasmuch as you saw that the stone was cut out of the mountain without hands, and that it broke in pieces the iron, the bronze, the clay, the silver, and the gold—the great God has made known to the king what will come to pass after this. The dream is certain, and its interpretation is sure.”… </a:t>
            </a:r>
            <a:endParaRPr b="0" lang="en-US" sz="3000" spc="-1" strike="noStrike">
              <a:latin typeface="Arial"/>
            </a:endParaRPr>
          </a:p>
          <a:p>
            <a:r>
              <a:rPr b="0" lang="en-US" sz="3000" spc="-80" strike="noStrike">
                <a:solidFill>
                  <a:srgbClr val="3465a4"/>
                </a:solidFill>
                <a:latin typeface="Raleway"/>
                <a:ea typeface="Raleway"/>
              </a:rPr>
              <a:t>(47) The king answered Daniel, and said, “Truly your God is the ___ of gods, the ____ of kings, and a ________ of secrets, since you could reveal this secret.”</a:t>
            </a:r>
            <a:endParaRPr b="0" lang="en-US" sz="3000" spc="-1" strike="noStrike">
              <a:latin typeface="Arial"/>
            </a:endParaRPr>
          </a:p>
        </p:txBody>
      </p:sp>
    </p:spTree>
  </p:cSld>
  <mc:AlternateContent>
    <mc:Choice Requires="p14">
      <p:transition spd="slow" p14:dur="2000"/>
    </mc:Choice>
    <mc:Fallback>
      <p:transition spd="slow"/>
    </mc:Fallback>
  </mc:AlternateContent>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5" name="TextShape 1"/>
          <p:cNvSpPr txBox="1"/>
          <p:nvPr/>
        </p:nvSpPr>
        <p:spPr>
          <a:xfrm>
            <a:off x="504000" y="226080"/>
            <a:ext cx="9071640" cy="946440"/>
          </a:xfrm>
          <a:prstGeom prst="rect">
            <a:avLst/>
          </a:prstGeom>
          <a:noFill/>
          <a:ln w="0">
            <a:noFill/>
          </a:ln>
        </p:spPr>
        <p:txBody>
          <a:bodyPr lIns="0" rIns="0" tIns="0" bIns="0" anchor="ctr">
            <a:noAutofit/>
          </a:bodyPr>
          <a:p>
            <a:pPr algn="ctr"/>
            <a:endParaRPr b="0" lang="en-US" sz="4400" spc="-1" strike="noStrike">
              <a:latin typeface="Arial"/>
            </a:endParaRPr>
          </a:p>
        </p:txBody>
      </p:sp>
      <p:pic>
        <p:nvPicPr>
          <p:cNvPr id="156" name="" descr=""/>
          <p:cNvPicPr/>
          <p:nvPr/>
        </p:nvPicPr>
        <p:blipFill>
          <a:blip r:embed="rId1"/>
          <a:stretch/>
        </p:blipFill>
        <p:spPr>
          <a:xfrm rot="1800">
            <a:off x="-1440" y="2520"/>
            <a:ext cx="10089720" cy="5700600"/>
          </a:xfrm>
          <a:prstGeom prst="rect">
            <a:avLst/>
          </a:prstGeom>
          <a:ln w="0">
            <a:noFill/>
          </a:ln>
        </p:spPr>
      </p:pic>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7" name="" descr=""/>
          <p:cNvPicPr/>
          <p:nvPr/>
        </p:nvPicPr>
        <p:blipFill>
          <a:blip r:embed="rId1"/>
          <a:stretch/>
        </p:blipFill>
        <p:spPr>
          <a:xfrm>
            <a:off x="0" y="0"/>
            <a:ext cx="10080000" cy="5670000"/>
          </a:xfrm>
          <a:prstGeom prst="rect">
            <a:avLst/>
          </a:prstGeom>
          <a:ln w="0">
            <a:noFill/>
          </a:ln>
        </p:spPr>
      </p:pic>
    </p:spTree>
  </p:cSld>
  <mc:AlternateContent>
    <mc:Choice Requires="p14">
      <p:transition spd="slow" p14:dur="2000"/>
    </mc:Choice>
    <mc:Fallback>
      <p:transition spd="slow"/>
    </mc:Fallback>
  </mc:AlternateContent>
</p:sld>
</file>

<file path=ppt/slides/slide6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8" name="" descr=""/>
          <p:cNvPicPr/>
          <p:nvPr/>
        </p:nvPicPr>
        <p:blipFill>
          <a:blip r:embed="rId1"/>
          <a:stretch/>
        </p:blipFill>
        <p:spPr>
          <a:xfrm>
            <a:off x="0" y="0"/>
            <a:ext cx="10080000" cy="5670000"/>
          </a:xfrm>
          <a:prstGeom prst="rect">
            <a:avLst/>
          </a:prstGeom>
          <a:ln w="0">
            <a:noFill/>
          </a:ln>
        </p:spPr>
      </p:pic>
      <p:sp>
        <p:nvSpPr>
          <p:cNvPr id="159" name="TextShape 1"/>
          <p:cNvSpPr txBox="1"/>
          <p:nvPr/>
        </p:nvSpPr>
        <p:spPr>
          <a:xfrm>
            <a:off x="5943600" y="5065200"/>
            <a:ext cx="4114800" cy="457200"/>
          </a:xfrm>
          <a:prstGeom prst="rect">
            <a:avLst/>
          </a:prstGeom>
          <a:noFill/>
          <a:ln w="0">
            <a:noFill/>
          </a:ln>
        </p:spPr>
        <p:txBody>
          <a:bodyPr lIns="90000" rIns="90000" tIns="45000" bIns="45000">
            <a:noAutofit/>
          </a:bodyPr>
          <a:p>
            <a:r>
              <a:rPr b="0" lang="en-US" sz="2400" spc="-1" strike="noStrike">
                <a:highlight>
                  <a:srgbClr val="b4c7dc"/>
                </a:highlight>
                <a:latin typeface="Raleway"/>
                <a:ea typeface="Microsoft YaHei"/>
              </a:rPr>
              <a:t>Next </a:t>
            </a:r>
            <a:r>
              <a:rPr b="0" lang="en-US" sz="2400" spc="-1" strike="noStrike">
                <a:highlight>
                  <a:srgbClr val="b4c7dc"/>
                </a:highlight>
                <a:latin typeface="Raleway"/>
              </a:rPr>
              <a:t>verse: Revelation 11:15</a:t>
            </a:r>
            <a:endParaRPr b="0" lang="en-US" sz="2400" spc="-1" strike="noStrike">
              <a:latin typeface="Arial"/>
            </a:endParaRPr>
          </a:p>
        </p:txBody>
      </p:sp>
    </p:spTree>
  </p:cSld>
  <mc:AlternateContent>
    <mc:Choice Requires="p14">
      <p:transition spd="slow" p14:dur="2000"/>
    </mc:Choice>
    <mc:Fallback>
      <p:transition spd="slow"/>
    </mc:Fallback>
  </mc:AlternateContent>
</p:sld>
</file>

<file path=ppt/slides/slide6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0" name="" descr=""/>
          <p:cNvPicPr/>
          <p:nvPr/>
        </p:nvPicPr>
        <p:blipFill>
          <a:blip r:embed="rId1"/>
          <a:stretch/>
        </p:blipFill>
        <p:spPr>
          <a:xfrm>
            <a:off x="720" y="360"/>
            <a:ext cx="10079640" cy="5669640"/>
          </a:xfrm>
          <a:prstGeom prst="rect">
            <a:avLst/>
          </a:prstGeom>
          <a:ln w="0">
            <a:noFill/>
          </a:ln>
        </p:spPr>
      </p:pic>
      <p:sp>
        <p:nvSpPr>
          <p:cNvPr id="161" name="TextShape 1"/>
          <p:cNvSpPr txBox="1"/>
          <p:nvPr/>
        </p:nvSpPr>
        <p:spPr>
          <a:xfrm>
            <a:off x="457200" y="233640"/>
            <a:ext cx="9372600" cy="5321880"/>
          </a:xfrm>
          <a:prstGeom prst="rect">
            <a:avLst/>
          </a:prstGeom>
          <a:noFill/>
          <a:ln w="0">
            <a:noFill/>
          </a:ln>
        </p:spPr>
        <p:txBody>
          <a:bodyPr lIns="90000" rIns="90000" tIns="45000" bIns="45000">
            <a:noAutofit/>
          </a:bodyPr>
          <a:p>
            <a:pPr>
              <a:lnSpc>
                <a:spcPct val="120000"/>
              </a:lnSpc>
            </a:pPr>
            <a:r>
              <a:rPr b="0" lang="en-GB" sz="5400" spc="-1" strike="noStrike">
                <a:solidFill>
                  <a:srgbClr val="3465a4"/>
                </a:solidFill>
                <a:latin typeface="ITC Souvenir Demi"/>
                <a:ea typeface="ITC Souvenir Demi"/>
              </a:rPr>
              <a:t>Revelation 11:15</a:t>
            </a:r>
            <a:endParaRPr b="0" lang="en-US" sz="5400" spc="-1" strike="noStrike">
              <a:latin typeface="Arial"/>
            </a:endParaRPr>
          </a:p>
          <a:p>
            <a:r>
              <a:rPr b="0" lang="en-US" sz="4000" spc="-80" strike="noStrike">
                <a:solidFill>
                  <a:srgbClr val="3465a4"/>
                </a:solidFill>
                <a:latin typeface="Raleway"/>
                <a:ea typeface="Raleway"/>
              </a:rPr>
              <a:t>Then the seventh angel sounded: And there were loud voices in heaven, saying, “The kingdoms of this world have become the kingdoms of our Lord and of His Christ, and He shall reign _______ and ____!”</a:t>
            </a:r>
            <a:endParaRPr b="0" lang="en-US" sz="4000" spc="-1" strike="noStrike">
              <a:latin typeface="Arial"/>
            </a:endParaRPr>
          </a:p>
        </p:txBody>
      </p:sp>
    </p:spTree>
  </p:cSld>
  <mc:AlternateContent>
    <mc:Choice Requires="p14">
      <p:transition spd="slow" p14:dur="2000"/>
    </mc:Choice>
    <mc:Fallback>
      <p:transition spd="slow"/>
    </mc:Fallback>
  </mc:AlternateContent>
</p:sld>
</file>

<file path=ppt/slides/slide6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2" name="" descr=""/>
          <p:cNvPicPr/>
          <p:nvPr/>
        </p:nvPicPr>
        <p:blipFill>
          <a:blip r:embed="rId1"/>
          <a:stretch/>
        </p:blipFill>
        <p:spPr>
          <a:xfrm>
            <a:off x="-1800" y="20160"/>
            <a:ext cx="10079640" cy="566964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872</TotalTime>
  <Application>LibreOffice/7.0.1.2$Windows_X86_64 LibreOffice_project/7cbcfc562f6eb6708b5ff7d7397325de9e764452</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2020-11-07T07:24:41Z</dcterms:created>
  <dc:creator/>
  <dc:description/>
  <dc:language>en-US</dc:language>
  <cp:lastModifiedBy/>
  <cp:lastPrinted>2020-11-22T07:59:32Z</cp:lastPrinted>
  <dcterms:modified xsi:type="dcterms:W3CDTF">2020-11-27T09:52:30Z</dcterms:modified>
  <cp:revision>68</cp:revision>
  <dc:subject/>
  <dc:title/>
</cp:coreProperties>
</file>